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20"/>
  </p:notesMasterIdLst>
  <p:sldIdLst>
    <p:sldId id="269" r:id="rId2"/>
    <p:sldId id="258" r:id="rId3"/>
    <p:sldId id="259" r:id="rId4"/>
    <p:sldId id="260" r:id="rId5"/>
    <p:sldId id="261" r:id="rId6"/>
    <p:sldId id="262" r:id="rId7"/>
    <p:sldId id="263" r:id="rId8"/>
    <p:sldId id="264" r:id="rId9"/>
    <p:sldId id="265" r:id="rId10"/>
    <p:sldId id="266" r:id="rId11"/>
    <p:sldId id="268" r:id="rId12"/>
    <p:sldId id="270" r:id="rId13"/>
    <p:sldId id="271" r:id="rId14"/>
    <p:sldId id="272" r:id="rId15"/>
    <p:sldId id="273" r:id="rId16"/>
    <p:sldId id="274" r:id="rId17"/>
    <p:sldId id="275" r:id="rId18"/>
    <p:sldId id="276" r:id="rId19"/>
  </p:sldIdLst>
  <p:sldSz cx="14630400" cy="8229600"/>
  <p:notesSz cx="8229600" cy="14630400"/>
  <p:embeddedFontLst>
    <p:embeddedFont>
      <p:font typeface="Adiro" panose="02000506080000020003" pitchFamily="50" charset="0"/>
      <p:regular r:id="rId21"/>
    </p:embeddedFont>
    <p:embeddedFont>
      <p:font typeface="Overpass Light" panose="020B0604020202020204" charset="0"/>
      <p:regular r:id="rId22"/>
    </p:embeddedFont>
    <p:embeddedFont>
      <p:font typeface="Playfair Display Semi Bold" panose="020B0604020202020204" charset="0"/>
      <p:regular r:id="rId23"/>
    </p:embeddedFont>
    <p:embeddedFont>
      <p:font typeface="Public Sans" panose="020B0604020202020204" charset="0"/>
      <p:regular r:id="rId24"/>
    </p:embeddedFont>
    <p:embeddedFont>
      <p:font typeface="ZapfHumnst BT" panose="020B0502050508020304" pitchFamily="34" charset="0"/>
      <p:regular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53" d="100"/>
          <a:sy n="53" d="100"/>
        </p:scale>
        <p:origin x="676" y="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398748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6"/>
          </a:solid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6"/>
          </a:solidFill>
          <a:ln/>
        </p:spPr>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6"/>
          </a:solid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6"/>
          </a:solid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6"/>
          </a:solid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6"/>
          </a:solid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6"/>
          </a:solid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6"/>
          </a:solid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6"/>
          </a:solid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6"/>
          </a:solid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6"/>
          </a:solidFill>
          <a:ln/>
        </p:spPr>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2.xml"/><Relationship Id="rId4" Type="http://schemas.openxmlformats.org/officeDocument/2006/relationships/image" Target="../media/image3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2.xml"/><Relationship Id="rId4" Type="http://schemas.openxmlformats.org/officeDocument/2006/relationships/image" Target="../media/image3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2.xml"/><Relationship Id="rId4" Type="http://schemas.openxmlformats.org/officeDocument/2006/relationships/image" Target="../media/image36.png"/></Relationships>
</file>

<file path=ppt/slides/_rels/slide1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4.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6.xml"/><Relationship Id="rId5" Type="http://schemas.openxmlformats.org/officeDocument/2006/relationships/image" Target="../media/image18.png"/><Relationship Id="rId4" Type="http://schemas.openxmlformats.org/officeDocument/2006/relationships/image" Target="../media/image17.png"/></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8.xml"/><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10.xml"/><Relationship Id="rId5" Type="http://schemas.openxmlformats.org/officeDocument/2006/relationships/image" Target="../media/image25.png"/><Relationship Id="rId4" Type="http://schemas.openxmlformats.org/officeDocument/2006/relationships/image" Target="../media/image24.png"/></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6FA13B4-DF85-DC68-98D1-5279D0F27C41}"/>
              </a:ext>
            </a:extLst>
          </p:cNvPr>
          <p:cNvSpPr txBox="1"/>
          <p:nvPr/>
        </p:nvSpPr>
        <p:spPr>
          <a:xfrm>
            <a:off x="1540042" y="836979"/>
            <a:ext cx="11827042" cy="6124754"/>
          </a:xfrm>
          <a:prstGeom prst="rect">
            <a:avLst/>
          </a:prstGeom>
          <a:noFill/>
        </p:spPr>
        <p:txBody>
          <a:bodyPr wrap="square">
            <a:spAutoFit/>
          </a:bodyPr>
          <a:lstStyle/>
          <a:p>
            <a:pPr marL="0" marR="54610">
              <a:buNone/>
            </a:pPr>
            <a:r>
              <a:rPr lang="en-IN" sz="2800" dirty="0">
                <a:effectLst/>
                <a:latin typeface="ZapfHumnst BT" panose="020B0502050508020304" pitchFamily="34" charset="0"/>
                <a:ea typeface="Calibri" panose="020F0502020204030204" pitchFamily="34" charset="0"/>
                <a:cs typeface="Tahoma" panose="020B0604030504040204" pitchFamily="34" charset="0"/>
              </a:rPr>
              <a:t>2. CHANGE MANAGEMENT MODELS </a:t>
            </a:r>
            <a:endParaRPr lang="en-US" sz="4000" dirty="0">
              <a:effectLst/>
              <a:latin typeface="Times New Roman" panose="02020603050405020304" pitchFamily="18" charset="0"/>
              <a:ea typeface="Times New Roman" panose="02020603050405020304" pitchFamily="18" charset="0"/>
            </a:endParaRPr>
          </a:p>
          <a:p>
            <a:pPr marL="1428750" marR="54610" lvl="2" indent="-514350" algn="just">
              <a:buFont typeface="+mj-lt"/>
              <a:buAutoNum type="arabicPeriod"/>
            </a:pPr>
            <a:r>
              <a:rPr lang="en-IN" sz="2800" dirty="0">
                <a:effectLst/>
                <a:latin typeface="ZapfHumnst BT" panose="020B0502050508020304" pitchFamily="34" charset="0"/>
                <a:ea typeface="Calibri" panose="020F0502020204030204" pitchFamily="34" charset="0"/>
                <a:cs typeface="Tahoma" panose="020B0604030504040204" pitchFamily="34" charset="0"/>
              </a:rPr>
              <a:t>Overview of change management</a:t>
            </a:r>
          </a:p>
          <a:p>
            <a:pPr marL="1428750" marR="54610" lvl="2" indent="-514350" algn="just">
              <a:buFont typeface="+mj-lt"/>
              <a:buAutoNum type="arabicPeriod"/>
            </a:pPr>
            <a:r>
              <a:rPr lang="en-IN" sz="2800" dirty="0">
                <a:effectLst/>
                <a:latin typeface="ZapfHumnst BT" panose="020B0502050508020304" pitchFamily="34" charset="0"/>
                <a:ea typeface="Calibri" panose="020F0502020204030204" pitchFamily="34" charset="0"/>
                <a:cs typeface="Tahoma" panose="020B0604030504040204" pitchFamily="34" charset="0"/>
              </a:rPr>
              <a:t>Organizational change Process</a:t>
            </a:r>
          </a:p>
          <a:p>
            <a:pPr marL="1428750" marR="54610" lvl="2" indent="-514350" algn="just">
              <a:buFont typeface="+mj-lt"/>
              <a:buAutoNum type="arabicPeriod"/>
            </a:pPr>
            <a:r>
              <a:rPr lang="en-IN" sz="2800" dirty="0">
                <a:effectLst/>
                <a:latin typeface="ZapfHumnst BT" panose="020B0502050508020304" pitchFamily="34" charset="0"/>
                <a:ea typeface="Calibri" panose="020F0502020204030204" pitchFamily="34" charset="0"/>
                <a:cs typeface="Tahoma" panose="020B0604030504040204" pitchFamily="34" charset="0"/>
              </a:rPr>
              <a:t>Challenges in organizational change</a:t>
            </a:r>
          </a:p>
          <a:p>
            <a:pPr marL="1428750" marR="54610" lvl="2" indent="-514350" algn="just">
              <a:buFont typeface="+mj-lt"/>
              <a:buAutoNum type="arabicPeriod"/>
            </a:pPr>
            <a:r>
              <a:rPr lang="en-IN" sz="2800" dirty="0">
                <a:effectLst/>
                <a:latin typeface="ZapfHumnst BT" panose="020B0502050508020304" pitchFamily="34" charset="0"/>
                <a:ea typeface="Calibri" panose="020F0502020204030204" pitchFamily="34" charset="0"/>
                <a:cs typeface="Tahoma" panose="020B0604030504040204" pitchFamily="34" charset="0"/>
              </a:rPr>
              <a:t>Forces Driving Change</a:t>
            </a:r>
          </a:p>
          <a:p>
            <a:pPr marL="1428750" marR="54610" lvl="2" indent="-514350" algn="just">
              <a:buFont typeface="+mj-lt"/>
              <a:buAutoNum type="arabicPeriod"/>
            </a:pPr>
            <a:r>
              <a:rPr lang="en-IN" sz="2800" dirty="0">
                <a:effectLst/>
                <a:latin typeface="ZapfHumnst BT" panose="020B0502050508020304" pitchFamily="34" charset="0"/>
                <a:ea typeface="Calibri" panose="020F0502020204030204" pitchFamily="34" charset="0"/>
                <a:cs typeface="Tahoma" panose="020B0604030504040204" pitchFamily="34" charset="0"/>
              </a:rPr>
              <a:t>Types of Organizational Change (Incremental vs. Transformational), </a:t>
            </a:r>
          </a:p>
          <a:p>
            <a:pPr marL="1428750" marR="54610" lvl="2" indent="-514350" algn="just">
              <a:buFont typeface="+mj-lt"/>
              <a:buAutoNum type="arabicPeriod"/>
            </a:pPr>
            <a:r>
              <a:rPr lang="en-IN" sz="2800" dirty="0">
                <a:effectLst/>
                <a:latin typeface="ZapfHumnst BT" panose="020B0502050508020304" pitchFamily="34" charset="0"/>
                <a:ea typeface="Calibri" panose="020F0502020204030204" pitchFamily="34" charset="0"/>
                <a:cs typeface="Tahoma" panose="020B0604030504040204" pitchFamily="34" charset="0"/>
              </a:rPr>
              <a:t>Leadership Challenges in Change Management</a:t>
            </a:r>
          </a:p>
          <a:p>
            <a:pPr marL="1428750" marR="54610" lvl="2" indent="-514350" algn="just">
              <a:buFont typeface="+mj-lt"/>
              <a:buAutoNum type="arabicPeriod"/>
            </a:pPr>
            <a:r>
              <a:rPr lang="en-IN" sz="2800" dirty="0">
                <a:effectLst/>
                <a:latin typeface="ZapfHumnst BT" panose="020B0502050508020304" pitchFamily="34" charset="0"/>
                <a:ea typeface="Calibri" panose="020F0502020204030204" pitchFamily="34" charset="0"/>
                <a:cs typeface="Tahoma" panose="020B0604030504040204" pitchFamily="34" charset="0"/>
              </a:rPr>
              <a:t>Models - Lewin's Change Management Model</a:t>
            </a:r>
          </a:p>
          <a:p>
            <a:pPr marL="1428750" marR="54610" lvl="2" indent="-514350" algn="just">
              <a:buFont typeface="+mj-lt"/>
              <a:buAutoNum type="arabicPeriod"/>
            </a:pPr>
            <a:r>
              <a:rPr lang="en-IN" sz="2800" dirty="0">
                <a:effectLst/>
                <a:latin typeface="ZapfHumnst BT" panose="020B0502050508020304" pitchFamily="34" charset="0"/>
                <a:ea typeface="Calibri" panose="020F0502020204030204" pitchFamily="34" charset="0"/>
                <a:cs typeface="Tahoma" panose="020B0604030504040204" pitchFamily="34" charset="0"/>
              </a:rPr>
              <a:t>Kotter's 8-Step Change Model</a:t>
            </a:r>
          </a:p>
          <a:p>
            <a:pPr marL="1428750" marR="54610" lvl="2" indent="-514350" algn="just">
              <a:buFont typeface="+mj-lt"/>
              <a:buAutoNum type="arabicPeriod"/>
            </a:pPr>
            <a:r>
              <a:rPr lang="en-IN" sz="2800" dirty="0">
                <a:latin typeface="ZapfHumnst BT" panose="020B0502050508020304" pitchFamily="34" charset="0"/>
                <a:ea typeface="Calibri" panose="020F0502020204030204" pitchFamily="34" charset="0"/>
                <a:cs typeface="Tahoma" panose="020B0604030504040204" pitchFamily="34" charset="0"/>
              </a:rPr>
              <a:t>McKinsey 7-S Model</a:t>
            </a:r>
          </a:p>
          <a:p>
            <a:pPr marL="1428750" marR="54610" lvl="2" indent="-514350" algn="just">
              <a:buFont typeface="+mj-lt"/>
              <a:buAutoNum type="arabicPeriod"/>
            </a:pPr>
            <a:r>
              <a:rPr lang="en-IN" sz="2800" dirty="0">
                <a:latin typeface="ZapfHumnst BT" panose="020B0502050508020304" pitchFamily="34" charset="0"/>
                <a:ea typeface="Calibri" panose="020F0502020204030204" pitchFamily="34" charset="0"/>
                <a:cs typeface="Tahoma" panose="020B0604030504040204" pitchFamily="34" charset="0"/>
              </a:rPr>
              <a:t>ADK</a:t>
            </a:r>
            <a:r>
              <a:rPr lang="en-IN" sz="2800" dirty="0">
                <a:effectLst/>
                <a:latin typeface="ZapfHumnst BT" panose="020B0502050508020304" pitchFamily="34" charset="0"/>
                <a:ea typeface="Calibri" panose="020F0502020204030204" pitchFamily="34" charset="0"/>
                <a:cs typeface="Tahoma" panose="020B0604030504040204" pitchFamily="34" charset="0"/>
              </a:rPr>
              <a:t>AR Model, and Bridges' Transition Model</a:t>
            </a:r>
          </a:p>
          <a:p>
            <a:pPr marL="1428750" marR="54610" lvl="2" indent="-514350" algn="just">
              <a:buFont typeface="+mj-lt"/>
              <a:buAutoNum type="arabicPeriod"/>
            </a:pPr>
            <a:r>
              <a:rPr lang="en-IN" sz="2800" dirty="0">
                <a:effectLst/>
                <a:latin typeface="ZapfHumnst BT" panose="020B0502050508020304" pitchFamily="34" charset="0"/>
                <a:ea typeface="Calibri" panose="020F0502020204030204" pitchFamily="34" charset="0"/>
                <a:cs typeface="Tahoma" panose="020B0604030504040204" pitchFamily="34" charset="0"/>
              </a:rPr>
              <a:t>Competing Values Framework</a:t>
            </a:r>
          </a:p>
          <a:p>
            <a:pPr marL="1428750" marR="54610" lvl="2" indent="-514350" algn="just">
              <a:buFont typeface="+mj-lt"/>
              <a:buAutoNum type="arabicPeriod"/>
            </a:pPr>
            <a:r>
              <a:rPr lang="en-IN" sz="2800" dirty="0">
                <a:effectLst/>
                <a:latin typeface="ZapfHumnst BT" panose="020B0502050508020304" pitchFamily="34" charset="0"/>
                <a:ea typeface="Calibri" panose="020F0502020204030204" pitchFamily="34" charset="0"/>
                <a:cs typeface="Tahoma" panose="020B0604030504040204" pitchFamily="34" charset="0"/>
              </a:rPr>
              <a:t>Role of leadership in change management</a:t>
            </a:r>
          </a:p>
          <a:p>
            <a:pPr marL="1428750" marR="54610" lvl="2" indent="-514350" algn="just">
              <a:buFont typeface="+mj-lt"/>
              <a:buAutoNum type="arabicPeriod"/>
            </a:pPr>
            <a:r>
              <a:rPr lang="en-IN" sz="2800" dirty="0">
                <a:effectLst/>
                <a:latin typeface="ZapfHumnst BT" panose="020B0502050508020304" pitchFamily="34" charset="0"/>
                <a:ea typeface="Calibri" panose="020F0502020204030204" pitchFamily="34" charset="0"/>
                <a:cs typeface="Tahoma" panose="020B0604030504040204" pitchFamily="34" charset="0"/>
              </a:rPr>
              <a:t>Strategies for successful change implementation</a:t>
            </a:r>
            <a:endParaRPr lang="en-US" sz="40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4276199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4" name="Text 0"/>
          <p:cNvSpPr/>
          <p:nvPr/>
        </p:nvSpPr>
        <p:spPr>
          <a:xfrm>
            <a:off x="591622" y="271164"/>
            <a:ext cx="3743325" cy="343257"/>
          </a:xfrm>
          <a:prstGeom prst="rect">
            <a:avLst/>
          </a:prstGeom>
          <a:noFill/>
          <a:ln/>
        </p:spPr>
        <p:txBody>
          <a:bodyPr wrap="none" lIns="0" tIns="0" rIns="0" bIns="0" rtlCol="0" anchor="t"/>
          <a:lstStyle/>
          <a:p>
            <a:pPr marL="0" indent="0" algn="l">
              <a:buNone/>
            </a:pPr>
            <a:r>
              <a:rPr lang="en-US" sz="4400" dirty="0">
                <a:solidFill>
                  <a:srgbClr val="4B6981"/>
                </a:solidFill>
                <a:latin typeface="ZapfHumnst BT" panose="020B0502050508020304" pitchFamily="34" charset="0"/>
                <a:ea typeface="Playfair Display Semi Bold" pitchFamily="34" charset="-122"/>
                <a:cs typeface="Playfair Display Semi Bold" pitchFamily="34" charset="-120"/>
              </a:rPr>
              <a:t>Kotter’s 8-Step Change Model</a:t>
            </a:r>
            <a:endParaRPr lang="en-US" sz="4400" dirty="0">
              <a:latin typeface="ZapfHumnst BT" panose="020B0502050508020304" pitchFamily="34" charset="0"/>
            </a:endParaRPr>
          </a:p>
        </p:txBody>
      </p:sp>
      <p:sp>
        <p:nvSpPr>
          <p:cNvPr id="5" name="Text 1"/>
          <p:cNvSpPr/>
          <p:nvPr/>
        </p:nvSpPr>
        <p:spPr>
          <a:xfrm>
            <a:off x="606862" y="901890"/>
            <a:ext cx="13732938" cy="593883"/>
          </a:xfrm>
          <a:prstGeom prst="rect">
            <a:avLst/>
          </a:prstGeom>
          <a:noFill/>
          <a:ln/>
        </p:spPr>
        <p:txBody>
          <a:bodyPr wrap="square" lIns="0" tIns="0" rIns="0" bIns="0" rtlCol="0" anchor="t"/>
          <a:lstStyle/>
          <a:p>
            <a:pPr marL="0" indent="0" algn="just">
              <a:buNone/>
            </a:pPr>
            <a:r>
              <a:rPr lang="en-US" dirty="0">
                <a:solidFill>
                  <a:srgbClr val="6F655D"/>
                </a:solidFill>
                <a:latin typeface="ZapfHumnst BT" panose="020B0502050508020304" pitchFamily="34" charset="0"/>
                <a:ea typeface="Public Sans" pitchFamily="34" charset="-122"/>
                <a:cs typeface="Public Sans" pitchFamily="34" charset="-120"/>
              </a:rPr>
              <a:t>John Kotter’s influential 8-step process for leading change emphasizes a sequential, structured approach to successfully transforming organizations. It highlights critical actions leaders must take to overcome resistance and embed new practices.</a:t>
            </a:r>
            <a:endParaRPr lang="en-US" dirty="0">
              <a:latin typeface="ZapfHumnst BT" panose="020B0502050508020304" pitchFamily="34" charset="0"/>
            </a:endParaRPr>
          </a:p>
        </p:txBody>
      </p:sp>
      <p:sp>
        <p:nvSpPr>
          <p:cNvPr id="6" name="Shape 2"/>
          <p:cNvSpPr/>
          <p:nvPr/>
        </p:nvSpPr>
        <p:spPr>
          <a:xfrm>
            <a:off x="591622" y="1447919"/>
            <a:ext cx="9692844" cy="663297"/>
          </a:xfrm>
          <a:prstGeom prst="roundRect">
            <a:avLst>
              <a:gd name="adj" fmla="val 6958"/>
            </a:avLst>
          </a:prstGeom>
          <a:solidFill>
            <a:srgbClr val="FFFAF6"/>
          </a:solidFill>
          <a:ln w="15240">
            <a:solidFill>
              <a:srgbClr val="E1C2C2"/>
            </a:solidFill>
            <a:prstDash val="solid"/>
          </a:ln>
          <a:effectLst>
            <a:outerShdw dist="10160" dir="2700000" algn="bl" rotWithShape="0">
              <a:srgbClr val="E1C2C2">
                <a:alpha val="100000"/>
              </a:srgbClr>
            </a:outerShdw>
          </a:effectLst>
        </p:spPr>
      </p:sp>
      <p:sp>
        <p:nvSpPr>
          <p:cNvPr id="7" name="Shape 3"/>
          <p:cNvSpPr/>
          <p:nvPr/>
        </p:nvSpPr>
        <p:spPr>
          <a:xfrm>
            <a:off x="606862" y="1463159"/>
            <a:ext cx="439460" cy="632817"/>
          </a:xfrm>
          <a:prstGeom prst="roundRect">
            <a:avLst>
              <a:gd name="adj" fmla="val 6340"/>
            </a:avLst>
          </a:prstGeom>
          <a:solidFill>
            <a:srgbClr val="E1C2C2">
              <a:alpha val="50000"/>
            </a:srgbClr>
          </a:solidFill>
          <a:ln/>
          <a:effectLst>
            <a:outerShdw dist="10160" dir="2700000" algn="bl" rotWithShape="0">
              <a:srgbClr val="C7A8A8">
                <a:alpha val="100000"/>
              </a:srgbClr>
            </a:outerShdw>
          </a:effectLst>
        </p:spPr>
      </p:sp>
      <p:sp>
        <p:nvSpPr>
          <p:cNvPr id="8" name="Text 4"/>
          <p:cNvSpPr/>
          <p:nvPr/>
        </p:nvSpPr>
        <p:spPr>
          <a:xfrm>
            <a:off x="740331" y="1676519"/>
            <a:ext cx="164783" cy="205978"/>
          </a:xfrm>
          <a:prstGeom prst="rect">
            <a:avLst/>
          </a:prstGeom>
          <a:noFill/>
          <a:ln/>
        </p:spPr>
        <p:txBody>
          <a:bodyPr wrap="none" lIns="0" tIns="0" rIns="0" bIns="0" rtlCol="0" anchor="t"/>
          <a:lstStyle/>
          <a:p>
            <a:pPr marL="0" indent="0" algn="l">
              <a:buNone/>
            </a:pPr>
            <a:r>
              <a:rPr lang="en-US" sz="2800" dirty="0">
                <a:solidFill>
                  <a:srgbClr val="000000"/>
                </a:solidFill>
                <a:latin typeface="ZapfHumnst BT" panose="020B0502050508020304" pitchFamily="34" charset="0"/>
                <a:ea typeface="Playfair Display Semi Bold" pitchFamily="34" charset="-122"/>
                <a:cs typeface="Playfair Display Semi Bold" pitchFamily="34" charset="-120"/>
              </a:rPr>
              <a:t>1</a:t>
            </a:r>
            <a:endParaRPr lang="en-US" sz="2800" dirty="0">
              <a:latin typeface="ZapfHumnst BT" panose="020B0502050508020304" pitchFamily="34" charset="0"/>
            </a:endParaRPr>
          </a:p>
        </p:txBody>
      </p:sp>
      <p:sp>
        <p:nvSpPr>
          <p:cNvPr id="9" name="Text 5"/>
          <p:cNvSpPr/>
          <p:nvPr/>
        </p:nvSpPr>
        <p:spPr>
          <a:xfrm>
            <a:off x="1156097" y="1488711"/>
            <a:ext cx="1373386" cy="171688"/>
          </a:xfrm>
          <a:prstGeom prst="rect">
            <a:avLst/>
          </a:prstGeom>
          <a:noFill/>
          <a:ln/>
        </p:spPr>
        <p:txBody>
          <a:bodyPr wrap="none" lIns="0" tIns="0" rIns="0" bIns="0" rtlCol="0" anchor="t"/>
          <a:lstStyle/>
          <a:p>
            <a:pPr marL="0" indent="0" algn="l">
              <a:buNone/>
            </a:pPr>
            <a:r>
              <a:rPr lang="en-US" sz="2400" b="1" dirty="0">
                <a:solidFill>
                  <a:srgbClr val="6F655D"/>
                </a:solidFill>
                <a:latin typeface="ZapfHumnst BT" panose="020B0502050508020304" pitchFamily="34" charset="0"/>
                <a:ea typeface="Playfair Display Semi Bold" pitchFamily="34" charset="-122"/>
                <a:cs typeface="Playfair Display Semi Bold" pitchFamily="34" charset="-120"/>
              </a:rPr>
              <a:t>Create Urgency</a:t>
            </a:r>
            <a:endParaRPr lang="en-US" sz="2400" b="1" dirty="0">
              <a:latin typeface="ZapfHumnst BT" panose="020B0502050508020304" pitchFamily="34" charset="0"/>
            </a:endParaRPr>
          </a:p>
        </p:txBody>
      </p:sp>
      <p:sp>
        <p:nvSpPr>
          <p:cNvPr id="10" name="Text 6"/>
          <p:cNvSpPr/>
          <p:nvPr/>
        </p:nvSpPr>
        <p:spPr>
          <a:xfrm>
            <a:off x="1156097" y="1810464"/>
            <a:ext cx="7144585" cy="276999"/>
          </a:xfrm>
          <a:prstGeom prst="rect">
            <a:avLst/>
          </a:prstGeom>
          <a:noFill/>
          <a:ln/>
        </p:spPr>
        <p:txBody>
          <a:bodyPr wrap="none" lIns="0" tIns="0" rIns="0" bIns="0" rtlCol="0" anchor="t">
            <a:spAutoFit/>
          </a:bodyPr>
          <a:lstStyle/>
          <a:p>
            <a:pPr marL="0" indent="0" algn="l">
              <a:buNone/>
            </a:pPr>
            <a:r>
              <a:rPr lang="en-US" dirty="0">
                <a:solidFill>
                  <a:srgbClr val="6F655D"/>
                </a:solidFill>
                <a:latin typeface="ZapfHumnst BT" panose="020B0502050508020304" pitchFamily="34" charset="0"/>
                <a:ea typeface="Public Sans" pitchFamily="34" charset="-122"/>
                <a:cs typeface="Public Sans" pitchFamily="34" charset="-120"/>
              </a:rPr>
              <a:t>Help others see the need for change and why immediate action is critical.</a:t>
            </a:r>
            <a:endParaRPr lang="en-US" dirty="0">
              <a:latin typeface="ZapfHumnst BT" panose="020B0502050508020304" pitchFamily="34" charset="0"/>
            </a:endParaRPr>
          </a:p>
        </p:txBody>
      </p:sp>
      <p:sp>
        <p:nvSpPr>
          <p:cNvPr id="11" name="Shape 7"/>
          <p:cNvSpPr/>
          <p:nvPr/>
        </p:nvSpPr>
        <p:spPr>
          <a:xfrm>
            <a:off x="591622" y="2220992"/>
            <a:ext cx="9692845" cy="663297"/>
          </a:xfrm>
          <a:prstGeom prst="roundRect">
            <a:avLst>
              <a:gd name="adj" fmla="val 6958"/>
            </a:avLst>
          </a:prstGeom>
          <a:solidFill>
            <a:srgbClr val="FFFAF6"/>
          </a:solidFill>
          <a:ln w="15240">
            <a:solidFill>
              <a:srgbClr val="CCC4EC"/>
            </a:solidFill>
            <a:prstDash val="solid"/>
          </a:ln>
          <a:effectLst>
            <a:outerShdw dist="10160" dir="2700000" algn="bl" rotWithShape="0">
              <a:srgbClr val="CCC4EC">
                <a:alpha val="100000"/>
              </a:srgbClr>
            </a:outerShdw>
          </a:effectLst>
        </p:spPr>
      </p:sp>
      <p:sp>
        <p:nvSpPr>
          <p:cNvPr id="12" name="Shape 8"/>
          <p:cNvSpPr/>
          <p:nvPr/>
        </p:nvSpPr>
        <p:spPr>
          <a:xfrm>
            <a:off x="606862" y="2236232"/>
            <a:ext cx="439460" cy="632817"/>
          </a:xfrm>
          <a:prstGeom prst="roundRect">
            <a:avLst>
              <a:gd name="adj" fmla="val 6340"/>
            </a:avLst>
          </a:prstGeom>
          <a:solidFill>
            <a:srgbClr val="CCC4EC">
              <a:alpha val="50000"/>
            </a:srgbClr>
          </a:solidFill>
          <a:ln/>
          <a:effectLst>
            <a:outerShdw dist="10160" dir="2700000" algn="bl" rotWithShape="0">
              <a:srgbClr val="B2AAD2">
                <a:alpha val="100000"/>
              </a:srgbClr>
            </a:outerShdw>
          </a:effectLst>
        </p:spPr>
      </p:sp>
      <p:sp>
        <p:nvSpPr>
          <p:cNvPr id="13" name="Text 9"/>
          <p:cNvSpPr/>
          <p:nvPr/>
        </p:nvSpPr>
        <p:spPr>
          <a:xfrm>
            <a:off x="740331" y="2449592"/>
            <a:ext cx="164783" cy="205978"/>
          </a:xfrm>
          <a:prstGeom prst="rect">
            <a:avLst/>
          </a:prstGeom>
          <a:noFill/>
          <a:ln/>
        </p:spPr>
        <p:txBody>
          <a:bodyPr wrap="none" lIns="0" tIns="0" rIns="0" bIns="0" rtlCol="0" anchor="t"/>
          <a:lstStyle/>
          <a:p>
            <a:pPr marL="0" indent="0" algn="l">
              <a:buNone/>
            </a:pPr>
            <a:r>
              <a:rPr lang="en-US" sz="2800" dirty="0">
                <a:solidFill>
                  <a:srgbClr val="000000"/>
                </a:solidFill>
                <a:latin typeface="ZapfHumnst BT" panose="020B0502050508020304" pitchFamily="34" charset="0"/>
                <a:ea typeface="Playfair Display Semi Bold" pitchFamily="34" charset="-122"/>
                <a:cs typeface="Playfair Display Semi Bold" pitchFamily="34" charset="-120"/>
              </a:rPr>
              <a:t>2</a:t>
            </a:r>
            <a:endParaRPr lang="en-US" sz="2800" dirty="0">
              <a:latin typeface="ZapfHumnst BT" panose="020B0502050508020304" pitchFamily="34" charset="0"/>
            </a:endParaRPr>
          </a:p>
        </p:txBody>
      </p:sp>
      <p:sp>
        <p:nvSpPr>
          <p:cNvPr id="14" name="Text 10"/>
          <p:cNvSpPr/>
          <p:nvPr/>
        </p:nvSpPr>
        <p:spPr>
          <a:xfrm>
            <a:off x="1156097" y="2273816"/>
            <a:ext cx="1651754" cy="171688"/>
          </a:xfrm>
          <a:prstGeom prst="rect">
            <a:avLst/>
          </a:prstGeom>
          <a:noFill/>
          <a:ln/>
        </p:spPr>
        <p:txBody>
          <a:bodyPr wrap="none" lIns="0" tIns="0" rIns="0" bIns="0" rtlCol="0" anchor="t"/>
          <a:lstStyle/>
          <a:p>
            <a:pPr marL="0" indent="0" algn="l">
              <a:buNone/>
            </a:pPr>
            <a:r>
              <a:rPr lang="en-US" sz="2400" b="1" dirty="0">
                <a:solidFill>
                  <a:srgbClr val="6F655D"/>
                </a:solidFill>
                <a:latin typeface="ZapfHumnst BT" panose="020B0502050508020304" pitchFamily="34" charset="0"/>
                <a:ea typeface="Playfair Display Semi Bold" pitchFamily="34" charset="-122"/>
                <a:cs typeface="Playfair Display Semi Bold" pitchFamily="34" charset="-120"/>
              </a:rPr>
              <a:t>Form a Powerful Coalition</a:t>
            </a:r>
            <a:endParaRPr lang="en-US" sz="2400" b="1" dirty="0">
              <a:latin typeface="ZapfHumnst BT" panose="020B0502050508020304" pitchFamily="34" charset="0"/>
            </a:endParaRPr>
          </a:p>
        </p:txBody>
      </p:sp>
      <p:sp>
        <p:nvSpPr>
          <p:cNvPr id="15" name="Text 11"/>
          <p:cNvSpPr/>
          <p:nvPr/>
        </p:nvSpPr>
        <p:spPr>
          <a:xfrm>
            <a:off x="1156097" y="2583537"/>
            <a:ext cx="8289129" cy="276999"/>
          </a:xfrm>
          <a:prstGeom prst="rect">
            <a:avLst/>
          </a:prstGeom>
          <a:noFill/>
          <a:ln/>
        </p:spPr>
        <p:txBody>
          <a:bodyPr wrap="none" lIns="0" tIns="0" rIns="0" bIns="0" rtlCol="0" anchor="t">
            <a:spAutoFit/>
          </a:bodyPr>
          <a:lstStyle/>
          <a:p>
            <a:pPr marL="0" indent="0" algn="l">
              <a:buNone/>
            </a:pPr>
            <a:r>
              <a:rPr lang="en-US" dirty="0">
                <a:solidFill>
                  <a:srgbClr val="6F655D"/>
                </a:solidFill>
                <a:latin typeface="ZapfHumnst BT" panose="020B0502050508020304" pitchFamily="34" charset="0"/>
                <a:ea typeface="Public Sans" pitchFamily="34" charset="-122"/>
                <a:cs typeface="Public Sans" pitchFamily="34" charset="-120"/>
              </a:rPr>
              <a:t>Assemble a diverse group with enough power and influence to champion the change.</a:t>
            </a:r>
            <a:endParaRPr lang="en-US" dirty="0">
              <a:latin typeface="ZapfHumnst BT" panose="020B0502050508020304" pitchFamily="34" charset="0"/>
            </a:endParaRPr>
          </a:p>
        </p:txBody>
      </p:sp>
      <p:sp>
        <p:nvSpPr>
          <p:cNvPr id="16" name="Shape 12"/>
          <p:cNvSpPr/>
          <p:nvPr/>
        </p:nvSpPr>
        <p:spPr>
          <a:xfrm>
            <a:off x="591622" y="2994065"/>
            <a:ext cx="9692844" cy="663297"/>
          </a:xfrm>
          <a:prstGeom prst="roundRect">
            <a:avLst>
              <a:gd name="adj" fmla="val 6958"/>
            </a:avLst>
          </a:prstGeom>
          <a:solidFill>
            <a:srgbClr val="FFFAF6"/>
          </a:solidFill>
          <a:ln w="15240">
            <a:solidFill>
              <a:srgbClr val="B4DAE4"/>
            </a:solidFill>
            <a:prstDash val="solid"/>
          </a:ln>
          <a:effectLst>
            <a:outerShdw dist="10160" dir="2700000" algn="bl" rotWithShape="0">
              <a:srgbClr val="B4DAE4">
                <a:alpha val="100000"/>
              </a:srgbClr>
            </a:outerShdw>
          </a:effectLst>
        </p:spPr>
      </p:sp>
      <p:sp>
        <p:nvSpPr>
          <p:cNvPr id="17" name="Shape 13"/>
          <p:cNvSpPr/>
          <p:nvPr/>
        </p:nvSpPr>
        <p:spPr>
          <a:xfrm>
            <a:off x="606862" y="3009305"/>
            <a:ext cx="439460" cy="632817"/>
          </a:xfrm>
          <a:prstGeom prst="roundRect">
            <a:avLst>
              <a:gd name="adj" fmla="val 6340"/>
            </a:avLst>
          </a:prstGeom>
          <a:solidFill>
            <a:srgbClr val="B4DAE4">
              <a:alpha val="50000"/>
            </a:srgbClr>
          </a:solidFill>
          <a:ln/>
          <a:effectLst>
            <a:outerShdw dist="10160" dir="2700000" algn="bl" rotWithShape="0">
              <a:srgbClr val="9AC0CA">
                <a:alpha val="100000"/>
              </a:srgbClr>
            </a:outerShdw>
          </a:effectLst>
        </p:spPr>
      </p:sp>
      <p:sp>
        <p:nvSpPr>
          <p:cNvPr id="18" name="Text 14"/>
          <p:cNvSpPr/>
          <p:nvPr/>
        </p:nvSpPr>
        <p:spPr>
          <a:xfrm>
            <a:off x="740331" y="3222665"/>
            <a:ext cx="164783" cy="205978"/>
          </a:xfrm>
          <a:prstGeom prst="rect">
            <a:avLst/>
          </a:prstGeom>
          <a:noFill/>
          <a:ln/>
        </p:spPr>
        <p:txBody>
          <a:bodyPr wrap="none" lIns="0" tIns="0" rIns="0" bIns="0" rtlCol="0" anchor="t"/>
          <a:lstStyle/>
          <a:p>
            <a:pPr marL="0" indent="0" algn="l">
              <a:buNone/>
            </a:pPr>
            <a:r>
              <a:rPr lang="en-US" sz="2800" dirty="0">
                <a:solidFill>
                  <a:srgbClr val="000000"/>
                </a:solidFill>
                <a:latin typeface="ZapfHumnst BT" panose="020B0502050508020304" pitchFamily="34" charset="0"/>
                <a:ea typeface="Playfair Display Semi Bold" pitchFamily="34" charset="-122"/>
                <a:cs typeface="Playfair Display Semi Bold" pitchFamily="34" charset="-120"/>
              </a:rPr>
              <a:t>3</a:t>
            </a:r>
            <a:endParaRPr lang="en-US" sz="2800" dirty="0">
              <a:latin typeface="ZapfHumnst BT" panose="020B0502050508020304" pitchFamily="34" charset="0"/>
            </a:endParaRPr>
          </a:p>
        </p:txBody>
      </p:sp>
      <p:sp>
        <p:nvSpPr>
          <p:cNvPr id="19" name="Text 15"/>
          <p:cNvSpPr/>
          <p:nvPr/>
        </p:nvSpPr>
        <p:spPr>
          <a:xfrm>
            <a:off x="1156097" y="3058920"/>
            <a:ext cx="1373386" cy="171688"/>
          </a:xfrm>
          <a:prstGeom prst="rect">
            <a:avLst/>
          </a:prstGeom>
          <a:noFill/>
          <a:ln/>
        </p:spPr>
        <p:txBody>
          <a:bodyPr wrap="none" lIns="0" tIns="0" rIns="0" bIns="0" rtlCol="0" anchor="t"/>
          <a:lstStyle/>
          <a:p>
            <a:pPr marL="0" indent="0" algn="l">
              <a:buNone/>
            </a:pPr>
            <a:r>
              <a:rPr lang="en-US" sz="2400" b="1" dirty="0">
                <a:solidFill>
                  <a:srgbClr val="6F655D"/>
                </a:solidFill>
                <a:latin typeface="ZapfHumnst BT" panose="020B0502050508020304" pitchFamily="34" charset="0"/>
                <a:ea typeface="Playfair Display Semi Bold" pitchFamily="34" charset="-122"/>
                <a:cs typeface="Playfair Display Semi Bold" pitchFamily="34" charset="-120"/>
              </a:rPr>
              <a:t>Create a Vision</a:t>
            </a:r>
            <a:endParaRPr lang="en-US" sz="2400" b="1" dirty="0">
              <a:latin typeface="ZapfHumnst BT" panose="020B0502050508020304" pitchFamily="34" charset="0"/>
            </a:endParaRPr>
          </a:p>
        </p:txBody>
      </p:sp>
      <p:sp>
        <p:nvSpPr>
          <p:cNvPr id="20" name="Text 16"/>
          <p:cNvSpPr/>
          <p:nvPr/>
        </p:nvSpPr>
        <p:spPr>
          <a:xfrm>
            <a:off x="1156097" y="3356610"/>
            <a:ext cx="7169014" cy="276999"/>
          </a:xfrm>
          <a:prstGeom prst="rect">
            <a:avLst/>
          </a:prstGeom>
          <a:noFill/>
          <a:ln/>
        </p:spPr>
        <p:txBody>
          <a:bodyPr wrap="none" lIns="0" tIns="0" rIns="0" bIns="0" rtlCol="0" anchor="t">
            <a:spAutoFit/>
          </a:bodyPr>
          <a:lstStyle/>
          <a:p>
            <a:pPr marL="0" indent="0" algn="l">
              <a:buNone/>
            </a:pPr>
            <a:r>
              <a:rPr lang="en-US" dirty="0">
                <a:solidFill>
                  <a:srgbClr val="6F655D"/>
                </a:solidFill>
                <a:latin typeface="ZapfHumnst BT" panose="020B0502050508020304" pitchFamily="34" charset="0"/>
                <a:ea typeface="Public Sans" pitchFamily="34" charset="-122"/>
                <a:cs typeface="Public Sans" pitchFamily="34" charset="-120"/>
              </a:rPr>
              <a:t>Develop a clear, compelling vision and strategy to guide the change effort.</a:t>
            </a:r>
            <a:endParaRPr lang="en-US" dirty="0">
              <a:latin typeface="ZapfHumnst BT" panose="020B0502050508020304" pitchFamily="34" charset="0"/>
            </a:endParaRPr>
          </a:p>
        </p:txBody>
      </p:sp>
      <p:sp>
        <p:nvSpPr>
          <p:cNvPr id="21" name="Shape 17"/>
          <p:cNvSpPr/>
          <p:nvPr/>
        </p:nvSpPr>
        <p:spPr>
          <a:xfrm>
            <a:off x="591622" y="3767137"/>
            <a:ext cx="9692845" cy="663297"/>
          </a:xfrm>
          <a:prstGeom prst="roundRect">
            <a:avLst>
              <a:gd name="adj" fmla="val 6958"/>
            </a:avLst>
          </a:prstGeom>
          <a:solidFill>
            <a:srgbClr val="FFFAF6"/>
          </a:solidFill>
          <a:ln w="15240">
            <a:solidFill>
              <a:srgbClr val="E1C2C2"/>
            </a:solidFill>
            <a:prstDash val="solid"/>
          </a:ln>
          <a:effectLst>
            <a:outerShdw dist="10160" dir="2700000" algn="bl" rotWithShape="0">
              <a:srgbClr val="E1C2C2">
                <a:alpha val="100000"/>
              </a:srgbClr>
            </a:outerShdw>
          </a:effectLst>
        </p:spPr>
      </p:sp>
      <p:sp>
        <p:nvSpPr>
          <p:cNvPr id="22" name="Shape 18"/>
          <p:cNvSpPr/>
          <p:nvPr/>
        </p:nvSpPr>
        <p:spPr>
          <a:xfrm>
            <a:off x="606862" y="3782378"/>
            <a:ext cx="439460" cy="632817"/>
          </a:xfrm>
          <a:prstGeom prst="roundRect">
            <a:avLst>
              <a:gd name="adj" fmla="val 6340"/>
            </a:avLst>
          </a:prstGeom>
          <a:solidFill>
            <a:srgbClr val="E1C2C2">
              <a:alpha val="50000"/>
            </a:srgbClr>
          </a:solidFill>
          <a:ln/>
          <a:effectLst>
            <a:outerShdw dist="10160" dir="2700000" algn="bl" rotWithShape="0">
              <a:srgbClr val="C7A8A8">
                <a:alpha val="100000"/>
              </a:srgbClr>
            </a:outerShdw>
          </a:effectLst>
        </p:spPr>
      </p:sp>
      <p:sp>
        <p:nvSpPr>
          <p:cNvPr id="23" name="Text 19"/>
          <p:cNvSpPr/>
          <p:nvPr/>
        </p:nvSpPr>
        <p:spPr>
          <a:xfrm>
            <a:off x="740331" y="3995738"/>
            <a:ext cx="164783" cy="205978"/>
          </a:xfrm>
          <a:prstGeom prst="rect">
            <a:avLst/>
          </a:prstGeom>
          <a:noFill/>
          <a:ln/>
        </p:spPr>
        <p:txBody>
          <a:bodyPr wrap="none" lIns="0" tIns="0" rIns="0" bIns="0" rtlCol="0" anchor="t"/>
          <a:lstStyle/>
          <a:p>
            <a:pPr marL="0" indent="0" algn="l">
              <a:buNone/>
            </a:pPr>
            <a:r>
              <a:rPr lang="en-US" sz="2800" dirty="0">
                <a:solidFill>
                  <a:srgbClr val="000000"/>
                </a:solidFill>
                <a:latin typeface="ZapfHumnst BT" panose="020B0502050508020304" pitchFamily="34" charset="0"/>
                <a:ea typeface="Playfair Display Semi Bold" pitchFamily="34" charset="-122"/>
                <a:cs typeface="Playfair Display Semi Bold" pitchFamily="34" charset="-120"/>
              </a:rPr>
              <a:t>4</a:t>
            </a:r>
            <a:endParaRPr lang="en-US" sz="2800" dirty="0">
              <a:latin typeface="ZapfHumnst BT" panose="020B0502050508020304" pitchFamily="34" charset="0"/>
            </a:endParaRPr>
          </a:p>
        </p:txBody>
      </p:sp>
      <p:sp>
        <p:nvSpPr>
          <p:cNvPr id="24" name="Text 20"/>
          <p:cNvSpPr/>
          <p:nvPr/>
        </p:nvSpPr>
        <p:spPr>
          <a:xfrm>
            <a:off x="1156097" y="3819961"/>
            <a:ext cx="1535192" cy="171688"/>
          </a:xfrm>
          <a:prstGeom prst="rect">
            <a:avLst/>
          </a:prstGeom>
          <a:noFill/>
          <a:ln/>
        </p:spPr>
        <p:txBody>
          <a:bodyPr wrap="none" lIns="0" tIns="0" rIns="0" bIns="0" rtlCol="0" anchor="t"/>
          <a:lstStyle/>
          <a:p>
            <a:pPr marL="0" indent="0" algn="l">
              <a:buNone/>
            </a:pPr>
            <a:r>
              <a:rPr lang="en-US" sz="2400" b="1" dirty="0">
                <a:solidFill>
                  <a:srgbClr val="6F655D"/>
                </a:solidFill>
                <a:latin typeface="ZapfHumnst BT" panose="020B0502050508020304" pitchFamily="34" charset="0"/>
                <a:ea typeface="Playfair Display Semi Bold" pitchFamily="34" charset="-122"/>
                <a:cs typeface="Playfair Display Semi Bold" pitchFamily="34" charset="-120"/>
              </a:rPr>
              <a:t>Communicate the Vision</a:t>
            </a:r>
            <a:endParaRPr lang="en-US" sz="2400" b="1" dirty="0">
              <a:latin typeface="ZapfHumnst BT" panose="020B0502050508020304" pitchFamily="34" charset="0"/>
            </a:endParaRPr>
          </a:p>
        </p:txBody>
      </p:sp>
      <p:sp>
        <p:nvSpPr>
          <p:cNvPr id="25" name="Text 21"/>
          <p:cNvSpPr/>
          <p:nvPr/>
        </p:nvSpPr>
        <p:spPr>
          <a:xfrm>
            <a:off x="1156097" y="4129683"/>
            <a:ext cx="8994900" cy="276999"/>
          </a:xfrm>
          <a:prstGeom prst="rect">
            <a:avLst/>
          </a:prstGeom>
          <a:noFill/>
          <a:ln/>
        </p:spPr>
        <p:txBody>
          <a:bodyPr wrap="square" lIns="0" tIns="0" rIns="0" bIns="0" rtlCol="0" anchor="t">
            <a:spAutoFit/>
          </a:bodyPr>
          <a:lstStyle/>
          <a:p>
            <a:pPr marL="0" indent="0" algn="l">
              <a:buNone/>
            </a:pPr>
            <a:r>
              <a:rPr lang="en-US" dirty="0">
                <a:solidFill>
                  <a:srgbClr val="6F655D"/>
                </a:solidFill>
                <a:latin typeface="ZapfHumnst BT" panose="020B0502050508020304" pitchFamily="34" charset="0"/>
                <a:ea typeface="Public Sans" pitchFamily="34" charset="-122"/>
                <a:cs typeface="Public Sans" pitchFamily="34" charset="-120"/>
              </a:rPr>
              <a:t>Share the vision broadly, ensuring it is understood and accepted throughout the organization.</a:t>
            </a:r>
            <a:endParaRPr lang="en-US" dirty="0">
              <a:latin typeface="ZapfHumnst BT" panose="020B0502050508020304" pitchFamily="34" charset="0"/>
            </a:endParaRPr>
          </a:p>
        </p:txBody>
      </p:sp>
      <p:sp>
        <p:nvSpPr>
          <p:cNvPr id="26" name="Shape 22"/>
          <p:cNvSpPr/>
          <p:nvPr/>
        </p:nvSpPr>
        <p:spPr>
          <a:xfrm>
            <a:off x="591622" y="4540210"/>
            <a:ext cx="9692844" cy="663297"/>
          </a:xfrm>
          <a:prstGeom prst="roundRect">
            <a:avLst>
              <a:gd name="adj" fmla="val 6958"/>
            </a:avLst>
          </a:prstGeom>
          <a:solidFill>
            <a:srgbClr val="FFFAF6"/>
          </a:solidFill>
          <a:ln w="15240">
            <a:solidFill>
              <a:srgbClr val="CCC4EC"/>
            </a:solidFill>
            <a:prstDash val="solid"/>
          </a:ln>
          <a:effectLst>
            <a:outerShdw dist="10160" dir="2700000" algn="bl" rotWithShape="0">
              <a:srgbClr val="CCC4EC">
                <a:alpha val="100000"/>
              </a:srgbClr>
            </a:outerShdw>
          </a:effectLst>
        </p:spPr>
      </p:sp>
      <p:sp>
        <p:nvSpPr>
          <p:cNvPr id="27" name="Shape 23"/>
          <p:cNvSpPr/>
          <p:nvPr/>
        </p:nvSpPr>
        <p:spPr>
          <a:xfrm>
            <a:off x="606862" y="4555450"/>
            <a:ext cx="439460" cy="632817"/>
          </a:xfrm>
          <a:prstGeom prst="roundRect">
            <a:avLst>
              <a:gd name="adj" fmla="val 6340"/>
            </a:avLst>
          </a:prstGeom>
          <a:solidFill>
            <a:srgbClr val="CCC4EC">
              <a:alpha val="50000"/>
            </a:srgbClr>
          </a:solidFill>
          <a:ln/>
          <a:effectLst>
            <a:outerShdw dist="10160" dir="2700000" algn="bl" rotWithShape="0">
              <a:srgbClr val="B2AAD2">
                <a:alpha val="100000"/>
              </a:srgbClr>
            </a:outerShdw>
          </a:effectLst>
        </p:spPr>
      </p:sp>
      <p:sp>
        <p:nvSpPr>
          <p:cNvPr id="28" name="Text 24"/>
          <p:cNvSpPr/>
          <p:nvPr/>
        </p:nvSpPr>
        <p:spPr>
          <a:xfrm>
            <a:off x="740331" y="4768810"/>
            <a:ext cx="164783" cy="205978"/>
          </a:xfrm>
          <a:prstGeom prst="rect">
            <a:avLst/>
          </a:prstGeom>
          <a:noFill/>
          <a:ln/>
        </p:spPr>
        <p:txBody>
          <a:bodyPr wrap="none" lIns="0" tIns="0" rIns="0" bIns="0" rtlCol="0" anchor="t"/>
          <a:lstStyle/>
          <a:p>
            <a:pPr marL="0" indent="0" algn="l">
              <a:buNone/>
            </a:pPr>
            <a:r>
              <a:rPr lang="en-US" sz="2800" dirty="0">
                <a:solidFill>
                  <a:srgbClr val="000000"/>
                </a:solidFill>
                <a:latin typeface="ZapfHumnst BT" panose="020B0502050508020304" pitchFamily="34" charset="0"/>
                <a:ea typeface="Playfair Display Semi Bold" pitchFamily="34" charset="-122"/>
                <a:cs typeface="Playfair Display Semi Bold" pitchFamily="34" charset="-120"/>
              </a:rPr>
              <a:t>5</a:t>
            </a:r>
            <a:endParaRPr lang="en-US" sz="2800" dirty="0">
              <a:latin typeface="ZapfHumnst BT" panose="020B0502050508020304" pitchFamily="34" charset="0"/>
            </a:endParaRPr>
          </a:p>
        </p:txBody>
      </p:sp>
      <p:sp>
        <p:nvSpPr>
          <p:cNvPr id="29" name="Text 25"/>
          <p:cNvSpPr/>
          <p:nvPr/>
        </p:nvSpPr>
        <p:spPr>
          <a:xfrm>
            <a:off x="1156097" y="4581002"/>
            <a:ext cx="1373386" cy="171688"/>
          </a:xfrm>
          <a:prstGeom prst="rect">
            <a:avLst/>
          </a:prstGeom>
          <a:noFill/>
          <a:ln/>
        </p:spPr>
        <p:txBody>
          <a:bodyPr wrap="none" lIns="0" tIns="0" rIns="0" bIns="0" rtlCol="0" anchor="t"/>
          <a:lstStyle/>
          <a:p>
            <a:pPr marL="0" indent="0" algn="l">
              <a:buNone/>
            </a:pPr>
            <a:r>
              <a:rPr lang="en-US" sz="2400" b="1" dirty="0">
                <a:solidFill>
                  <a:srgbClr val="6F655D"/>
                </a:solidFill>
                <a:latin typeface="ZapfHumnst BT" panose="020B0502050508020304" pitchFamily="34" charset="0"/>
                <a:ea typeface="Playfair Display Semi Bold" pitchFamily="34" charset="-122"/>
                <a:cs typeface="Playfair Display Semi Bold" pitchFamily="34" charset="-120"/>
              </a:rPr>
              <a:t>Remove Obstacles</a:t>
            </a:r>
            <a:endParaRPr lang="en-US" sz="2400" b="1" dirty="0">
              <a:latin typeface="ZapfHumnst BT" panose="020B0502050508020304" pitchFamily="34" charset="0"/>
            </a:endParaRPr>
          </a:p>
        </p:txBody>
      </p:sp>
      <p:sp>
        <p:nvSpPr>
          <p:cNvPr id="30" name="Text 26"/>
          <p:cNvSpPr/>
          <p:nvPr/>
        </p:nvSpPr>
        <p:spPr>
          <a:xfrm>
            <a:off x="1156097" y="4902756"/>
            <a:ext cx="7662354" cy="276999"/>
          </a:xfrm>
          <a:prstGeom prst="rect">
            <a:avLst/>
          </a:prstGeom>
          <a:noFill/>
          <a:ln/>
        </p:spPr>
        <p:txBody>
          <a:bodyPr wrap="none" lIns="0" tIns="0" rIns="0" bIns="0" rtlCol="0" anchor="t">
            <a:spAutoFit/>
          </a:bodyPr>
          <a:lstStyle/>
          <a:p>
            <a:pPr marL="0" indent="0" algn="l">
              <a:buNone/>
            </a:pPr>
            <a:r>
              <a:rPr lang="en-US" dirty="0">
                <a:solidFill>
                  <a:srgbClr val="6F655D"/>
                </a:solidFill>
                <a:latin typeface="ZapfHumnst BT" panose="020B0502050508020304" pitchFamily="34" charset="0"/>
                <a:ea typeface="Public Sans" pitchFamily="34" charset="-122"/>
                <a:cs typeface="Public Sans" pitchFamily="34" charset="-120"/>
              </a:rPr>
              <a:t>Eliminate barriers to change and empower employees to act on the new vision.</a:t>
            </a:r>
            <a:endParaRPr lang="en-US" dirty="0">
              <a:latin typeface="ZapfHumnst BT" panose="020B0502050508020304" pitchFamily="34" charset="0"/>
            </a:endParaRPr>
          </a:p>
        </p:txBody>
      </p:sp>
      <p:sp>
        <p:nvSpPr>
          <p:cNvPr id="31" name="Shape 27"/>
          <p:cNvSpPr/>
          <p:nvPr/>
        </p:nvSpPr>
        <p:spPr>
          <a:xfrm>
            <a:off x="591622" y="5313283"/>
            <a:ext cx="9692844" cy="663297"/>
          </a:xfrm>
          <a:prstGeom prst="roundRect">
            <a:avLst>
              <a:gd name="adj" fmla="val 6958"/>
            </a:avLst>
          </a:prstGeom>
          <a:solidFill>
            <a:srgbClr val="FFFAF6"/>
          </a:solidFill>
          <a:ln w="15240">
            <a:solidFill>
              <a:srgbClr val="B4DAE4"/>
            </a:solidFill>
            <a:prstDash val="solid"/>
          </a:ln>
          <a:effectLst>
            <a:outerShdw dist="10160" dir="2700000" algn="bl" rotWithShape="0">
              <a:srgbClr val="B4DAE4">
                <a:alpha val="100000"/>
              </a:srgbClr>
            </a:outerShdw>
          </a:effectLst>
        </p:spPr>
      </p:sp>
      <p:sp>
        <p:nvSpPr>
          <p:cNvPr id="32" name="Shape 28"/>
          <p:cNvSpPr/>
          <p:nvPr/>
        </p:nvSpPr>
        <p:spPr>
          <a:xfrm>
            <a:off x="606862" y="5328523"/>
            <a:ext cx="439460" cy="632817"/>
          </a:xfrm>
          <a:prstGeom prst="roundRect">
            <a:avLst>
              <a:gd name="adj" fmla="val 6340"/>
            </a:avLst>
          </a:prstGeom>
          <a:solidFill>
            <a:srgbClr val="B4DAE4">
              <a:alpha val="50000"/>
            </a:srgbClr>
          </a:solidFill>
          <a:ln/>
          <a:effectLst>
            <a:outerShdw dist="10160" dir="2700000" algn="bl" rotWithShape="0">
              <a:srgbClr val="9AC0CA">
                <a:alpha val="100000"/>
              </a:srgbClr>
            </a:outerShdw>
          </a:effectLst>
        </p:spPr>
      </p:sp>
      <p:sp>
        <p:nvSpPr>
          <p:cNvPr id="33" name="Text 29"/>
          <p:cNvSpPr/>
          <p:nvPr/>
        </p:nvSpPr>
        <p:spPr>
          <a:xfrm>
            <a:off x="740331" y="5541883"/>
            <a:ext cx="164783" cy="205978"/>
          </a:xfrm>
          <a:prstGeom prst="rect">
            <a:avLst/>
          </a:prstGeom>
          <a:noFill/>
          <a:ln/>
        </p:spPr>
        <p:txBody>
          <a:bodyPr wrap="none" lIns="0" tIns="0" rIns="0" bIns="0" rtlCol="0" anchor="t"/>
          <a:lstStyle/>
          <a:p>
            <a:pPr marL="0" indent="0" algn="l">
              <a:buNone/>
            </a:pPr>
            <a:r>
              <a:rPr lang="en-US" sz="2800" dirty="0">
                <a:solidFill>
                  <a:srgbClr val="000000"/>
                </a:solidFill>
                <a:latin typeface="ZapfHumnst BT" panose="020B0502050508020304" pitchFamily="34" charset="0"/>
                <a:ea typeface="Playfair Display Semi Bold" pitchFamily="34" charset="-122"/>
                <a:cs typeface="Playfair Display Semi Bold" pitchFamily="34" charset="-120"/>
              </a:rPr>
              <a:t>6</a:t>
            </a:r>
            <a:endParaRPr lang="en-US" sz="2800" dirty="0">
              <a:latin typeface="ZapfHumnst BT" panose="020B0502050508020304" pitchFamily="34" charset="0"/>
            </a:endParaRPr>
          </a:p>
        </p:txBody>
      </p:sp>
      <p:sp>
        <p:nvSpPr>
          <p:cNvPr id="34" name="Text 30"/>
          <p:cNvSpPr/>
          <p:nvPr/>
        </p:nvSpPr>
        <p:spPr>
          <a:xfrm>
            <a:off x="1156097" y="5330011"/>
            <a:ext cx="1535192" cy="309562"/>
          </a:xfrm>
          <a:prstGeom prst="rect">
            <a:avLst/>
          </a:prstGeom>
          <a:noFill/>
          <a:ln/>
        </p:spPr>
        <p:txBody>
          <a:bodyPr wrap="none" lIns="0" tIns="0" rIns="0" bIns="0" rtlCol="0" anchor="t"/>
          <a:lstStyle/>
          <a:p>
            <a:pPr marL="0" indent="0" algn="l">
              <a:buNone/>
            </a:pPr>
            <a:r>
              <a:rPr lang="en-US" sz="2400" b="1" dirty="0">
                <a:solidFill>
                  <a:srgbClr val="6F655D"/>
                </a:solidFill>
                <a:latin typeface="ZapfHumnst BT" panose="020B0502050508020304" pitchFamily="34" charset="0"/>
                <a:ea typeface="Playfair Display Semi Bold" pitchFamily="34" charset="-122"/>
                <a:cs typeface="Playfair Display Semi Bold" pitchFamily="34" charset="-120"/>
              </a:rPr>
              <a:t>Create Short-Term Wins</a:t>
            </a:r>
            <a:endParaRPr lang="en-US" sz="2400" b="1" dirty="0">
              <a:latin typeface="ZapfHumnst BT" panose="020B0502050508020304" pitchFamily="34" charset="0"/>
            </a:endParaRPr>
          </a:p>
        </p:txBody>
      </p:sp>
      <p:sp>
        <p:nvSpPr>
          <p:cNvPr id="35" name="Text 31"/>
          <p:cNvSpPr/>
          <p:nvPr/>
        </p:nvSpPr>
        <p:spPr>
          <a:xfrm>
            <a:off x="1156097" y="5675828"/>
            <a:ext cx="8393323" cy="276999"/>
          </a:xfrm>
          <a:prstGeom prst="rect">
            <a:avLst/>
          </a:prstGeom>
          <a:noFill/>
          <a:ln/>
        </p:spPr>
        <p:txBody>
          <a:bodyPr wrap="none" lIns="0" tIns="0" rIns="0" bIns="0" rtlCol="0" anchor="t">
            <a:spAutoFit/>
          </a:bodyPr>
          <a:lstStyle/>
          <a:p>
            <a:pPr marL="0" indent="0" algn="l">
              <a:buNone/>
            </a:pPr>
            <a:r>
              <a:rPr lang="en-US" dirty="0">
                <a:solidFill>
                  <a:srgbClr val="6F655D"/>
                </a:solidFill>
                <a:latin typeface="ZapfHumnst BT" panose="020B0502050508020304" pitchFamily="34" charset="0"/>
                <a:ea typeface="Public Sans" pitchFamily="34" charset="-122"/>
                <a:cs typeface="Public Sans" pitchFamily="34" charset="-120"/>
              </a:rPr>
              <a:t>Plan for and celebrate visible successes to build momentum and demonstrate progress.</a:t>
            </a:r>
            <a:endParaRPr lang="en-US" dirty="0">
              <a:latin typeface="ZapfHumnst BT" panose="020B0502050508020304" pitchFamily="34" charset="0"/>
            </a:endParaRPr>
          </a:p>
        </p:txBody>
      </p:sp>
      <p:sp>
        <p:nvSpPr>
          <p:cNvPr id="36" name="Shape 32"/>
          <p:cNvSpPr/>
          <p:nvPr/>
        </p:nvSpPr>
        <p:spPr>
          <a:xfrm>
            <a:off x="591621" y="6086356"/>
            <a:ext cx="9692845" cy="663297"/>
          </a:xfrm>
          <a:prstGeom prst="roundRect">
            <a:avLst>
              <a:gd name="adj" fmla="val 6958"/>
            </a:avLst>
          </a:prstGeom>
          <a:solidFill>
            <a:srgbClr val="FFFAF6"/>
          </a:solidFill>
          <a:ln w="15240">
            <a:solidFill>
              <a:srgbClr val="E1C2C2"/>
            </a:solidFill>
            <a:prstDash val="solid"/>
          </a:ln>
          <a:effectLst>
            <a:outerShdw dist="10160" dir="2700000" algn="bl" rotWithShape="0">
              <a:srgbClr val="E1C2C2">
                <a:alpha val="100000"/>
              </a:srgbClr>
            </a:outerShdw>
          </a:effectLst>
        </p:spPr>
      </p:sp>
      <p:sp>
        <p:nvSpPr>
          <p:cNvPr id="37" name="Shape 33"/>
          <p:cNvSpPr/>
          <p:nvPr/>
        </p:nvSpPr>
        <p:spPr>
          <a:xfrm>
            <a:off x="606862" y="6101596"/>
            <a:ext cx="439460" cy="632817"/>
          </a:xfrm>
          <a:prstGeom prst="roundRect">
            <a:avLst>
              <a:gd name="adj" fmla="val 6340"/>
            </a:avLst>
          </a:prstGeom>
          <a:solidFill>
            <a:srgbClr val="E1C2C2">
              <a:alpha val="50000"/>
            </a:srgbClr>
          </a:solidFill>
          <a:ln/>
          <a:effectLst>
            <a:outerShdw dist="10160" dir="2700000" algn="bl" rotWithShape="0">
              <a:srgbClr val="C7A8A8">
                <a:alpha val="100000"/>
              </a:srgbClr>
            </a:outerShdw>
          </a:effectLst>
        </p:spPr>
      </p:sp>
      <p:sp>
        <p:nvSpPr>
          <p:cNvPr id="38" name="Text 34"/>
          <p:cNvSpPr/>
          <p:nvPr/>
        </p:nvSpPr>
        <p:spPr>
          <a:xfrm>
            <a:off x="740331" y="6314956"/>
            <a:ext cx="164783" cy="205978"/>
          </a:xfrm>
          <a:prstGeom prst="rect">
            <a:avLst/>
          </a:prstGeom>
          <a:noFill/>
          <a:ln/>
        </p:spPr>
        <p:txBody>
          <a:bodyPr wrap="none" lIns="0" tIns="0" rIns="0" bIns="0" rtlCol="0" anchor="t"/>
          <a:lstStyle/>
          <a:p>
            <a:pPr marL="0" indent="0" algn="l">
              <a:buNone/>
            </a:pPr>
            <a:r>
              <a:rPr lang="en-US" sz="2800" dirty="0">
                <a:solidFill>
                  <a:srgbClr val="000000"/>
                </a:solidFill>
                <a:latin typeface="ZapfHumnst BT" panose="020B0502050508020304" pitchFamily="34" charset="0"/>
                <a:ea typeface="Playfair Display Semi Bold" pitchFamily="34" charset="-122"/>
                <a:cs typeface="Playfair Display Semi Bold" pitchFamily="34" charset="-120"/>
              </a:rPr>
              <a:t>7</a:t>
            </a:r>
            <a:endParaRPr lang="en-US" sz="2800" dirty="0">
              <a:latin typeface="ZapfHumnst BT" panose="020B0502050508020304" pitchFamily="34" charset="0"/>
            </a:endParaRPr>
          </a:p>
        </p:txBody>
      </p:sp>
      <p:sp>
        <p:nvSpPr>
          <p:cNvPr id="39" name="Text 35"/>
          <p:cNvSpPr/>
          <p:nvPr/>
        </p:nvSpPr>
        <p:spPr>
          <a:xfrm>
            <a:off x="1156097" y="6103084"/>
            <a:ext cx="1373386" cy="171688"/>
          </a:xfrm>
          <a:prstGeom prst="rect">
            <a:avLst/>
          </a:prstGeom>
          <a:noFill/>
          <a:ln/>
        </p:spPr>
        <p:txBody>
          <a:bodyPr wrap="none" lIns="0" tIns="0" rIns="0" bIns="0" rtlCol="0" anchor="t"/>
          <a:lstStyle/>
          <a:p>
            <a:pPr marL="0" indent="0" algn="l">
              <a:buNone/>
            </a:pPr>
            <a:r>
              <a:rPr lang="en-US" sz="2400" b="1" dirty="0">
                <a:solidFill>
                  <a:srgbClr val="6F655D"/>
                </a:solidFill>
                <a:latin typeface="ZapfHumnst BT" panose="020B0502050508020304" pitchFamily="34" charset="0"/>
                <a:ea typeface="Playfair Display Semi Bold" pitchFamily="34" charset="-122"/>
                <a:cs typeface="Playfair Display Semi Bold" pitchFamily="34" charset="-120"/>
              </a:rPr>
              <a:t>Build on the Change</a:t>
            </a:r>
            <a:endParaRPr lang="en-US" sz="2400" b="1" dirty="0">
              <a:latin typeface="ZapfHumnst BT" panose="020B0502050508020304" pitchFamily="34" charset="0"/>
            </a:endParaRPr>
          </a:p>
        </p:txBody>
      </p:sp>
      <p:sp>
        <p:nvSpPr>
          <p:cNvPr id="40" name="Text 36"/>
          <p:cNvSpPr/>
          <p:nvPr/>
        </p:nvSpPr>
        <p:spPr>
          <a:xfrm>
            <a:off x="1156097" y="6448901"/>
            <a:ext cx="9128370" cy="276999"/>
          </a:xfrm>
          <a:prstGeom prst="rect">
            <a:avLst/>
          </a:prstGeom>
          <a:noFill/>
          <a:ln/>
        </p:spPr>
        <p:txBody>
          <a:bodyPr wrap="square" lIns="0" tIns="0" rIns="0" bIns="0" rtlCol="0" anchor="t">
            <a:spAutoFit/>
          </a:bodyPr>
          <a:lstStyle/>
          <a:p>
            <a:pPr marL="0" indent="0" algn="l">
              <a:buNone/>
            </a:pPr>
            <a:r>
              <a:rPr lang="en-US" dirty="0">
                <a:solidFill>
                  <a:srgbClr val="6F655D"/>
                </a:solidFill>
                <a:latin typeface="ZapfHumnst BT" panose="020B0502050508020304" pitchFamily="34" charset="0"/>
                <a:ea typeface="Public Sans" pitchFamily="34" charset="-122"/>
                <a:cs typeface="Public Sans" pitchFamily="34" charset="-120"/>
              </a:rPr>
              <a:t>Consolidate improvements, reassess strategies, and make adjustments to drive deeper change.</a:t>
            </a:r>
            <a:endParaRPr lang="en-US" dirty="0">
              <a:latin typeface="ZapfHumnst BT" panose="020B0502050508020304" pitchFamily="34" charset="0"/>
            </a:endParaRPr>
          </a:p>
        </p:txBody>
      </p:sp>
      <p:sp>
        <p:nvSpPr>
          <p:cNvPr id="41" name="Shape 37"/>
          <p:cNvSpPr/>
          <p:nvPr/>
        </p:nvSpPr>
        <p:spPr>
          <a:xfrm>
            <a:off x="591622" y="6859429"/>
            <a:ext cx="9692845" cy="663297"/>
          </a:xfrm>
          <a:prstGeom prst="roundRect">
            <a:avLst>
              <a:gd name="adj" fmla="val 6958"/>
            </a:avLst>
          </a:prstGeom>
          <a:solidFill>
            <a:srgbClr val="FFFAF6"/>
          </a:solidFill>
          <a:ln w="15240">
            <a:solidFill>
              <a:srgbClr val="CCC4EC"/>
            </a:solidFill>
            <a:prstDash val="solid"/>
          </a:ln>
          <a:effectLst>
            <a:outerShdw dist="10160" dir="2700000" algn="bl" rotWithShape="0">
              <a:srgbClr val="CCC4EC">
                <a:alpha val="100000"/>
              </a:srgbClr>
            </a:outerShdw>
          </a:effectLst>
        </p:spPr>
      </p:sp>
      <p:sp>
        <p:nvSpPr>
          <p:cNvPr id="42" name="Shape 38"/>
          <p:cNvSpPr/>
          <p:nvPr/>
        </p:nvSpPr>
        <p:spPr>
          <a:xfrm>
            <a:off x="606862" y="6874669"/>
            <a:ext cx="439460" cy="632817"/>
          </a:xfrm>
          <a:prstGeom prst="roundRect">
            <a:avLst>
              <a:gd name="adj" fmla="val 6340"/>
            </a:avLst>
          </a:prstGeom>
          <a:solidFill>
            <a:srgbClr val="CCC4EC">
              <a:alpha val="50000"/>
            </a:srgbClr>
          </a:solidFill>
          <a:ln/>
          <a:effectLst>
            <a:outerShdw dist="10160" dir="2700000" algn="bl" rotWithShape="0">
              <a:srgbClr val="B2AAD2">
                <a:alpha val="100000"/>
              </a:srgbClr>
            </a:outerShdw>
          </a:effectLst>
        </p:spPr>
      </p:sp>
      <p:sp>
        <p:nvSpPr>
          <p:cNvPr id="43" name="Text 39"/>
          <p:cNvSpPr/>
          <p:nvPr/>
        </p:nvSpPr>
        <p:spPr>
          <a:xfrm>
            <a:off x="740331" y="7088029"/>
            <a:ext cx="164783" cy="205978"/>
          </a:xfrm>
          <a:prstGeom prst="rect">
            <a:avLst/>
          </a:prstGeom>
          <a:noFill/>
          <a:ln/>
        </p:spPr>
        <p:txBody>
          <a:bodyPr wrap="none" lIns="0" tIns="0" rIns="0" bIns="0" rtlCol="0" anchor="t"/>
          <a:lstStyle/>
          <a:p>
            <a:pPr marL="0" indent="0" algn="l">
              <a:buNone/>
            </a:pPr>
            <a:r>
              <a:rPr lang="en-US" sz="2800" dirty="0">
                <a:solidFill>
                  <a:srgbClr val="000000"/>
                </a:solidFill>
                <a:latin typeface="ZapfHumnst BT" panose="020B0502050508020304" pitchFamily="34" charset="0"/>
                <a:ea typeface="Playfair Display Semi Bold" pitchFamily="34" charset="-122"/>
                <a:cs typeface="Playfair Display Semi Bold" pitchFamily="34" charset="-120"/>
              </a:rPr>
              <a:t>8</a:t>
            </a:r>
            <a:endParaRPr lang="en-US" sz="2800" dirty="0">
              <a:latin typeface="ZapfHumnst BT" panose="020B0502050508020304" pitchFamily="34" charset="0"/>
            </a:endParaRPr>
          </a:p>
        </p:txBody>
      </p:sp>
      <p:sp>
        <p:nvSpPr>
          <p:cNvPr id="44" name="Text 40"/>
          <p:cNvSpPr/>
          <p:nvPr/>
        </p:nvSpPr>
        <p:spPr>
          <a:xfrm>
            <a:off x="1156097" y="6888188"/>
            <a:ext cx="1373386" cy="171688"/>
          </a:xfrm>
          <a:prstGeom prst="rect">
            <a:avLst/>
          </a:prstGeom>
          <a:noFill/>
          <a:ln/>
        </p:spPr>
        <p:txBody>
          <a:bodyPr wrap="none" lIns="0" tIns="0" rIns="0" bIns="0" rtlCol="0" anchor="t"/>
          <a:lstStyle/>
          <a:p>
            <a:pPr marL="0" indent="0" algn="l">
              <a:buNone/>
            </a:pPr>
            <a:r>
              <a:rPr lang="en-US" sz="2400" b="1" dirty="0">
                <a:solidFill>
                  <a:srgbClr val="6F655D"/>
                </a:solidFill>
                <a:latin typeface="ZapfHumnst BT" panose="020B0502050508020304" pitchFamily="34" charset="0"/>
                <a:ea typeface="Playfair Display Semi Bold" pitchFamily="34" charset="-122"/>
                <a:cs typeface="Playfair Display Semi Bold" pitchFamily="34" charset="-120"/>
              </a:rPr>
              <a:t>Anchor in Culture</a:t>
            </a:r>
            <a:endParaRPr lang="en-US" sz="2400" b="1" dirty="0">
              <a:latin typeface="ZapfHumnst BT" panose="020B0502050508020304" pitchFamily="34" charset="0"/>
            </a:endParaRPr>
          </a:p>
        </p:txBody>
      </p:sp>
      <p:sp>
        <p:nvSpPr>
          <p:cNvPr id="45" name="Text 41"/>
          <p:cNvSpPr/>
          <p:nvPr/>
        </p:nvSpPr>
        <p:spPr>
          <a:xfrm>
            <a:off x="1156097" y="7221974"/>
            <a:ext cx="7381042" cy="175736"/>
          </a:xfrm>
          <a:prstGeom prst="rect">
            <a:avLst/>
          </a:prstGeom>
          <a:noFill/>
          <a:ln/>
        </p:spPr>
        <p:txBody>
          <a:bodyPr wrap="none" lIns="0" tIns="0" rIns="0" bIns="0" rtlCol="0" anchor="t"/>
          <a:lstStyle/>
          <a:p>
            <a:pPr marL="0" indent="0" algn="l">
              <a:buNone/>
            </a:pPr>
            <a:r>
              <a:rPr lang="en-US" sz="1600" dirty="0">
                <a:solidFill>
                  <a:srgbClr val="6F655D"/>
                </a:solidFill>
                <a:latin typeface="ZapfHumnst BT" panose="020B0502050508020304" pitchFamily="34" charset="0"/>
                <a:ea typeface="Public Sans" pitchFamily="34" charset="-122"/>
                <a:cs typeface="Public Sans" pitchFamily="34" charset="-120"/>
              </a:rPr>
              <a:t>Ensure new behaviors and practices are integrated into the organizational culture and norms.</a:t>
            </a:r>
            <a:endParaRPr lang="en-US" sz="1600" dirty="0">
              <a:latin typeface="ZapfHumnst BT" panose="020B0502050508020304" pitchFamily="34" charset="0"/>
            </a:endParaRPr>
          </a:p>
        </p:txBody>
      </p:sp>
      <p:sp>
        <p:nvSpPr>
          <p:cNvPr id="46" name="Text 42"/>
          <p:cNvSpPr/>
          <p:nvPr/>
        </p:nvSpPr>
        <p:spPr>
          <a:xfrm>
            <a:off x="591622" y="7646313"/>
            <a:ext cx="7960757" cy="140494"/>
          </a:xfrm>
          <a:prstGeom prst="rect">
            <a:avLst/>
          </a:prstGeom>
          <a:noFill/>
          <a:ln/>
        </p:spPr>
        <p:txBody>
          <a:bodyPr wrap="none" lIns="0" tIns="0" rIns="0" bIns="0" rtlCol="0" anchor="t"/>
          <a:lstStyle/>
          <a:p>
            <a:pPr marL="0" indent="0" algn="l">
              <a:buNone/>
            </a:pPr>
            <a:r>
              <a:rPr lang="en-US" sz="1200" dirty="0">
                <a:solidFill>
                  <a:srgbClr val="6F655D"/>
                </a:solidFill>
                <a:latin typeface="ZapfHumnst BT" panose="020B0502050508020304" pitchFamily="34" charset="0"/>
                <a:ea typeface="Public Sans" pitchFamily="34" charset="-122"/>
                <a:cs typeface="Public Sans" pitchFamily="34" charset="-120"/>
              </a:rPr>
              <a:t>Reference: Kotter (1996).</a:t>
            </a:r>
            <a:endParaRPr lang="en-US" sz="1200" dirty="0">
              <a:latin typeface="ZapfHumnst BT" panose="020B0502050508020304" pitchFamily="34" charset="0"/>
            </a:endParaRPr>
          </a:p>
        </p:txBody>
      </p:sp>
      <p:pic>
        <p:nvPicPr>
          <p:cNvPr id="47" name="Image 1" descr="preencoded.png"/>
          <p:cNvPicPr>
            <a:picLocks noChangeAspect="1"/>
          </p:cNvPicPr>
          <p:nvPr/>
        </p:nvPicPr>
        <p:blipFill>
          <a:blip r:embed="rId3"/>
          <a:stretch>
            <a:fillRect/>
          </a:stretch>
        </p:blipFill>
        <p:spPr>
          <a:xfrm>
            <a:off x="10764456" y="2882503"/>
            <a:ext cx="3560104" cy="263842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p:cTn id="7" dur="500" fill="hold"/>
                                        <p:tgtEl>
                                          <p:spTgt spid="47"/>
                                        </p:tgtEl>
                                        <p:attrNameLst>
                                          <p:attrName>ppt_w</p:attrName>
                                        </p:attrNameLst>
                                      </p:cBhvr>
                                      <p:tavLst>
                                        <p:tav tm="0">
                                          <p:val>
                                            <p:fltVal val="0"/>
                                          </p:val>
                                        </p:tav>
                                        <p:tav tm="100000">
                                          <p:val>
                                            <p:strVal val="#ppt_w"/>
                                          </p:val>
                                        </p:tav>
                                      </p:tavLst>
                                    </p:anim>
                                    <p:anim calcmode="lin" valueType="num">
                                      <p:cBhvr>
                                        <p:cTn id="8" dur="500" fill="hold"/>
                                        <p:tgtEl>
                                          <p:spTgt spid="47"/>
                                        </p:tgtEl>
                                        <p:attrNameLst>
                                          <p:attrName>ppt_h</p:attrName>
                                        </p:attrNameLst>
                                      </p:cBhvr>
                                      <p:tavLst>
                                        <p:tav tm="0">
                                          <p:val>
                                            <p:fltVal val="0"/>
                                          </p:val>
                                        </p:tav>
                                        <p:tav tm="100000">
                                          <p:val>
                                            <p:strVal val="#ppt_h"/>
                                          </p:val>
                                        </p:tav>
                                      </p:tavLst>
                                    </p:anim>
                                    <p:animEffect transition="in" filter="fade">
                                      <p:cBhvr>
                                        <p:cTn id="9" dur="500"/>
                                        <p:tgtEl>
                                          <p:spTgt spid="47"/>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p:cTn id="12" dur="500" fill="hold"/>
                                        <p:tgtEl>
                                          <p:spTgt spid="4"/>
                                        </p:tgtEl>
                                        <p:attrNameLst>
                                          <p:attrName>ppt_w</p:attrName>
                                        </p:attrNameLst>
                                      </p:cBhvr>
                                      <p:tavLst>
                                        <p:tav tm="0">
                                          <p:val>
                                            <p:fltVal val="0"/>
                                          </p:val>
                                        </p:tav>
                                        <p:tav tm="100000">
                                          <p:val>
                                            <p:strVal val="#ppt_w"/>
                                          </p:val>
                                        </p:tav>
                                      </p:tavLst>
                                    </p:anim>
                                    <p:anim calcmode="lin" valueType="num">
                                      <p:cBhvr>
                                        <p:cTn id="13" dur="500" fill="hold"/>
                                        <p:tgtEl>
                                          <p:spTgt spid="4"/>
                                        </p:tgtEl>
                                        <p:attrNameLst>
                                          <p:attrName>ppt_h</p:attrName>
                                        </p:attrNameLst>
                                      </p:cBhvr>
                                      <p:tavLst>
                                        <p:tav tm="0">
                                          <p:val>
                                            <p:fltVal val="0"/>
                                          </p:val>
                                        </p:tav>
                                        <p:tav tm="100000">
                                          <p:val>
                                            <p:strVal val="#ppt_h"/>
                                          </p:val>
                                        </p:tav>
                                      </p:tavLst>
                                    </p:anim>
                                    <p:animEffect transition="in" filter="fade">
                                      <p:cBhvr>
                                        <p:cTn id="14" dur="500"/>
                                        <p:tgtEl>
                                          <p:spTgt spid="4"/>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p:cTn id="19" dur="500" fill="hold"/>
                                        <p:tgtEl>
                                          <p:spTgt spid="5"/>
                                        </p:tgtEl>
                                        <p:attrNameLst>
                                          <p:attrName>ppt_w</p:attrName>
                                        </p:attrNameLst>
                                      </p:cBhvr>
                                      <p:tavLst>
                                        <p:tav tm="0">
                                          <p:val>
                                            <p:fltVal val="0"/>
                                          </p:val>
                                        </p:tav>
                                        <p:tav tm="100000">
                                          <p:val>
                                            <p:strVal val="#ppt_w"/>
                                          </p:val>
                                        </p:tav>
                                      </p:tavLst>
                                    </p:anim>
                                    <p:anim calcmode="lin" valueType="num">
                                      <p:cBhvr>
                                        <p:cTn id="20" dur="500" fill="hold"/>
                                        <p:tgtEl>
                                          <p:spTgt spid="5"/>
                                        </p:tgtEl>
                                        <p:attrNameLst>
                                          <p:attrName>ppt_h</p:attrName>
                                        </p:attrNameLst>
                                      </p:cBhvr>
                                      <p:tavLst>
                                        <p:tav tm="0">
                                          <p:val>
                                            <p:fltVal val="0"/>
                                          </p:val>
                                        </p:tav>
                                        <p:tav tm="100000">
                                          <p:val>
                                            <p:strVal val="#ppt_h"/>
                                          </p:val>
                                        </p:tav>
                                      </p:tavLst>
                                    </p:anim>
                                    <p:animEffect transition="in" filter="fade">
                                      <p:cBhvr>
                                        <p:cTn id="21" dur="500"/>
                                        <p:tgtEl>
                                          <p:spTgt spid="5"/>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6"/>
                                        </p:tgtEl>
                                        <p:attrNameLst>
                                          <p:attrName>style.visibility</p:attrName>
                                        </p:attrNameLst>
                                      </p:cBhvr>
                                      <p:to>
                                        <p:strVal val="visible"/>
                                      </p:to>
                                    </p:set>
                                    <p:anim calcmode="lin" valueType="num">
                                      <p:cBhvr>
                                        <p:cTn id="26" dur="500" fill="hold"/>
                                        <p:tgtEl>
                                          <p:spTgt spid="6"/>
                                        </p:tgtEl>
                                        <p:attrNameLst>
                                          <p:attrName>ppt_w</p:attrName>
                                        </p:attrNameLst>
                                      </p:cBhvr>
                                      <p:tavLst>
                                        <p:tav tm="0">
                                          <p:val>
                                            <p:fltVal val="0"/>
                                          </p:val>
                                        </p:tav>
                                        <p:tav tm="100000">
                                          <p:val>
                                            <p:strVal val="#ppt_w"/>
                                          </p:val>
                                        </p:tav>
                                      </p:tavLst>
                                    </p:anim>
                                    <p:anim calcmode="lin" valueType="num">
                                      <p:cBhvr>
                                        <p:cTn id="27" dur="500" fill="hold"/>
                                        <p:tgtEl>
                                          <p:spTgt spid="6"/>
                                        </p:tgtEl>
                                        <p:attrNameLst>
                                          <p:attrName>ppt_h</p:attrName>
                                        </p:attrNameLst>
                                      </p:cBhvr>
                                      <p:tavLst>
                                        <p:tav tm="0">
                                          <p:val>
                                            <p:fltVal val="0"/>
                                          </p:val>
                                        </p:tav>
                                        <p:tav tm="100000">
                                          <p:val>
                                            <p:strVal val="#ppt_h"/>
                                          </p:val>
                                        </p:tav>
                                      </p:tavLst>
                                    </p:anim>
                                    <p:animEffect transition="in" filter="fade">
                                      <p:cBhvr>
                                        <p:cTn id="28" dur="500"/>
                                        <p:tgtEl>
                                          <p:spTgt spid="6"/>
                                        </p:tgtEl>
                                      </p:cBhvr>
                                    </p:animEffect>
                                  </p:childTnLst>
                                </p:cTn>
                              </p:par>
                              <p:par>
                                <p:cTn id="29" presetID="53" presetClass="entr" presetSubtype="16" fill="hold" nodeType="withEffect">
                                  <p:stCondLst>
                                    <p:cond delay="0"/>
                                  </p:stCondLst>
                                  <p:childTnLst>
                                    <p:set>
                                      <p:cBhvr>
                                        <p:cTn id="30" dur="1" fill="hold">
                                          <p:stCondLst>
                                            <p:cond delay="0"/>
                                          </p:stCondLst>
                                        </p:cTn>
                                        <p:tgtEl>
                                          <p:spTgt spid="7"/>
                                        </p:tgtEl>
                                        <p:attrNameLst>
                                          <p:attrName>style.visibility</p:attrName>
                                        </p:attrNameLst>
                                      </p:cBhvr>
                                      <p:to>
                                        <p:strVal val="visible"/>
                                      </p:to>
                                    </p:set>
                                    <p:anim calcmode="lin" valueType="num">
                                      <p:cBhvr>
                                        <p:cTn id="31" dur="500" fill="hold"/>
                                        <p:tgtEl>
                                          <p:spTgt spid="7"/>
                                        </p:tgtEl>
                                        <p:attrNameLst>
                                          <p:attrName>ppt_w</p:attrName>
                                        </p:attrNameLst>
                                      </p:cBhvr>
                                      <p:tavLst>
                                        <p:tav tm="0">
                                          <p:val>
                                            <p:fltVal val="0"/>
                                          </p:val>
                                        </p:tav>
                                        <p:tav tm="100000">
                                          <p:val>
                                            <p:strVal val="#ppt_w"/>
                                          </p:val>
                                        </p:tav>
                                      </p:tavLst>
                                    </p:anim>
                                    <p:anim calcmode="lin" valueType="num">
                                      <p:cBhvr>
                                        <p:cTn id="32" dur="500" fill="hold"/>
                                        <p:tgtEl>
                                          <p:spTgt spid="7"/>
                                        </p:tgtEl>
                                        <p:attrNameLst>
                                          <p:attrName>ppt_h</p:attrName>
                                        </p:attrNameLst>
                                      </p:cBhvr>
                                      <p:tavLst>
                                        <p:tav tm="0">
                                          <p:val>
                                            <p:fltVal val="0"/>
                                          </p:val>
                                        </p:tav>
                                        <p:tav tm="100000">
                                          <p:val>
                                            <p:strVal val="#ppt_h"/>
                                          </p:val>
                                        </p:tav>
                                      </p:tavLst>
                                    </p:anim>
                                    <p:animEffect transition="in" filter="fade">
                                      <p:cBhvr>
                                        <p:cTn id="33" dur="500"/>
                                        <p:tgtEl>
                                          <p:spTgt spid="7"/>
                                        </p:tgtEl>
                                      </p:cBhvr>
                                    </p:animEffect>
                                  </p:childTnLst>
                                </p:cTn>
                              </p:par>
                              <p:par>
                                <p:cTn id="34" presetID="53" presetClass="entr" presetSubtype="16" fill="hold" grpId="0" nodeType="withEffect">
                                  <p:stCondLst>
                                    <p:cond delay="0"/>
                                  </p:stCondLst>
                                  <p:childTnLst>
                                    <p:set>
                                      <p:cBhvr>
                                        <p:cTn id="35" dur="1" fill="hold">
                                          <p:stCondLst>
                                            <p:cond delay="0"/>
                                          </p:stCondLst>
                                        </p:cTn>
                                        <p:tgtEl>
                                          <p:spTgt spid="8"/>
                                        </p:tgtEl>
                                        <p:attrNameLst>
                                          <p:attrName>style.visibility</p:attrName>
                                        </p:attrNameLst>
                                      </p:cBhvr>
                                      <p:to>
                                        <p:strVal val="visible"/>
                                      </p:to>
                                    </p:set>
                                    <p:anim calcmode="lin" valueType="num">
                                      <p:cBhvr>
                                        <p:cTn id="36" dur="500" fill="hold"/>
                                        <p:tgtEl>
                                          <p:spTgt spid="8"/>
                                        </p:tgtEl>
                                        <p:attrNameLst>
                                          <p:attrName>ppt_w</p:attrName>
                                        </p:attrNameLst>
                                      </p:cBhvr>
                                      <p:tavLst>
                                        <p:tav tm="0">
                                          <p:val>
                                            <p:fltVal val="0"/>
                                          </p:val>
                                        </p:tav>
                                        <p:tav tm="100000">
                                          <p:val>
                                            <p:strVal val="#ppt_w"/>
                                          </p:val>
                                        </p:tav>
                                      </p:tavLst>
                                    </p:anim>
                                    <p:anim calcmode="lin" valueType="num">
                                      <p:cBhvr>
                                        <p:cTn id="37" dur="500" fill="hold"/>
                                        <p:tgtEl>
                                          <p:spTgt spid="8"/>
                                        </p:tgtEl>
                                        <p:attrNameLst>
                                          <p:attrName>ppt_h</p:attrName>
                                        </p:attrNameLst>
                                      </p:cBhvr>
                                      <p:tavLst>
                                        <p:tav tm="0">
                                          <p:val>
                                            <p:fltVal val="0"/>
                                          </p:val>
                                        </p:tav>
                                        <p:tav tm="100000">
                                          <p:val>
                                            <p:strVal val="#ppt_h"/>
                                          </p:val>
                                        </p:tav>
                                      </p:tavLst>
                                    </p:anim>
                                    <p:animEffect transition="in" filter="fade">
                                      <p:cBhvr>
                                        <p:cTn id="38" dur="500"/>
                                        <p:tgtEl>
                                          <p:spTgt spid="8"/>
                                        </p:tgtEl>
                                      </p:cBhvr>
                                    </p:animEffect>
                                  </p:childTnLst>
                                </p:cTn>
                              </p:par>
                              <p:par>
                                <p:cTn id="39" presetID="53" presetClass="entr" presetSubtype="16" fill="hold" grpId="0" nodeType="withEffect">
                                  <p:stCondLst>
                                    <p:cond delay="0"/>
                                  </p:stCondLst>
                                  <p:childTnLst>
                                    <p:set>
                                      <p:cBhvr>
                                        <p:cTn id="40" dur="1" fill="hold">
                                          <p:stCondLst>
                                            <p:cond delay="0"/>
                                          </p:stCondLst>
                                        </p:cTn>
                                        <p:tgtEl>
                                          <p:spTgt spid="9"/>
                                        </p:tgtEl>
                                        <p:attrNameLst>
                                          <p:attrName>style.visibility</p:attrName>
                                        </p:attrNameLst>
                                      </p:cBhvr>
                                      <p:to>
                                        <p:strVal val="visible"/>
                                      </p:to>
                                    </p:set>
                                    <p:anim calcmode="lin" valueType="num">
                                      <p:cBhvr>
                                        <p:cTn id="41" dur="500" fill="hold"/>
                                        <p:tgtEl>
                                          <p:spTgt spid="9"/>
                                        </p:tgtEl>
                                        <p:attrNameLst>
                                          <p:attrName>ppt_w</p:attrName>
                                        </p:attrNameLst>
                                      </p:cBhvr>
                                      <p:tavLst>
                                        <p:tav tm="0">
                                          <p:val>
                                            <p:fltVal val="0"/>
                                          </p:val>
                                        </p:tav>
                                        <p:tav tm="100000">
                                          <p:val>
                                            <p:strVal val="#ppt_w"/>
                                          </p:val>
                                        </p:tav>
                                      </p:tavLst>
                                    </p:anim>
                                    <p:anim calcmode="lin" valueType="num">
                                      <p:cBhvr>
                                        <p:cTn id="42" dur="500" fill="hold"/>
                                        <p:tgtEl>
                                          <p:spTgt spid="9"/>
                                        </p:tgtEl>
                                        <p:attrNameLst>
                                          <p:attrName>ppt_h</p:attrName>
                                        </p:attrNameLst>
                                      </p:cBhvr>
                                      <p:tavLst>
                                        <p:tav tm="0">
                                          <p:val>
                                            <p:fltVal val="0"/>
                                          </p:val>
                                        </p:tav>
                                        <p:tav tm="100000">
                                          <p:val>
                                            <p:strVal val="#ppt_h"/>
                                          </p:val>
                                        </p:tav>
                                      </p:tavLst>
                                    </p:anim>
                                    <p:animEffect transition="in" filter="fade">
                                      <p:cBhvr>
                                        <p:cTn id="43" dur="500"/>
                                        <p:tgtEl>
                                          <p:spTgt spid="9"/>
                                        </p:tgtEl>
                                      </p:cBhvr>
                                    </p:animEffect>
                                  </p:childTnLst>
                                </p:cTn>
                              </p:par>
                            </p:childTnLst>
                          </p:cTn>
                        </p:par>
                      </p:childTnLst>
                    </p:cTn>
                  </p:par>
                  <p:par>
                    <p:cTn id="44" fill="hold">
                      <p:stCondLst>
                        <p:cond delay="indefinite"/>
                      </p:stCondLst>
                      <p:childTnLst>
                        <p:par>
                          <p:cTn id="45" fill="hold">
                            <p:stCondLst>
                              <p:cond delay="0"/>
                            </p:stCondLst>
                            <p:childTnLst>
                              <p:par>
                                <p:cTn id="46" presetID="53" presetClass="entr" presetSubtype="16" fill="hold" grpId="0" nodeType="clickEffect">
                                  <p:stCondLst>
                                    <p:cond delay="0"/>
                                  </p:stCondLst>
                                  <p:childTnLst>
                                    <p:set>
                                      <p:cBhvr>
                                        <p:cTn id="47" dur="1" fill="hold">
                                          <p:stCondLst>
                                            <p:cond delay="0"/>
                                          </p:stCondLst>
                                        </p:cTn>
                                        <p:tgtEl>
                                          <p:spTgt spid="10"/>
                                        </p:tgtEl>
                                        <p:attrNameLst>
                                          <p:attrName>style.visibility</p:attrName>
                                        </p:attrNameLst>
                                      </p:cBhvr>
                                      <p:to>
                                        <p:strVal val="visible"/>
                                      </p:to>
                                    </p:set>
                                    <p:anim calcmode="lin" valueType="num">
                                      <p:cBhvr>
                                        <p:cTn id="48" dur="500" fill="hold"/>
                                        <p:tgtEl>
                                          <p:spTgt spid="10"/>
                                        </p:tgtEl>
                                        <p:attrNameLst>
                                          <p:attrName>ppt_w</p:attrName>
                                        </p:attrNameLst>
                                      </p:cBhvr>
                                      <p:tavLst>
                                        <p:tav tm="0">
                                          <p:val>
                                            <p:fltVal val="0"/>
                                          </p:val>
                                        </p:tav>
                                        <p:tav tm="100000">
                                          <p:val>
                                            <p:strVal val="#ppt_w"/>
                                          </p:val>
                                        </p:tav>
                                      </p:tavLst>
                                    </p:anim>
                                    <p:anim calcmode="lin" valueType="num">
                                      <p:cBhvr>
                                        <p:cTn id="49" dur="500" fill="hold"/>
                                        <p:tgtEl>
                                          <p:spTgt spid="10"/>
                                        </p:tgtEl>
                                        <p:attrNameLst>
                                          <p:attrName>ppt_h</p:attrName>
                                        </p:attrNameLst>
                                      </p:cBhvr>
                                      <p:tavLst>
                                        <p:tav tm="0">
                                          <p:val>
                                            <p:fltVal val="0"/>
                                          </p:val>
                                        </p:tav>
                                        <p:tav tm="100000">
                                          <p:val>
                                            <p:strVal val="#ppt_h"/>
                                          </p:val>
                                        </p:tav>
                                      </p:tavLst>
                                    </p:anim>
                                    <p:animEffect transition="in" filter="fade">
                                      <p:cBhvr>
                                        <p:cTn id="50" dur="500"/>
                                        <p:tgtEl>
                                          <p:spTgt spid="10"/>
                                        </p:tgtEl>
                                      </p:cBhvr>
                                    </p:animEffect>
                                  </p:childTnLst>
                                </p:cTn>
                              </p:par>
                            </p:childTnLst>
                          </p:cTn>
                        </p:par>
                      </p:childTnLst>
                    </p:cTn>
                  </p:par>
                  <p:par>
                    <p:cTn id="51" fill="hold">
                      <p:stCondLst>
                        <p:cond delay="indefinite"/>
                      </p:stCondLst>
                      <p:childTnLst>
                        <p:par>
                          <p:cTn id="52" fill="hold">
                            <p:stCondLst>
                              <p:cond delay="0"/>
                            </p:stCondLst>
                            <p:childTnLst>
                              <p:par>
                                <p:cTn id="53" presetID="53" presetClass="entr" presetSubtype="16" fill="hold" nodeType="clickEffect">
                                  <p:stCondLst>
                                    <p:cond delay="0"/>
                                  </p:stCondLst>
                                  <p:childTnLst>
                                    <p:set>
                                      <p:cBhvr>
                                        <p:cTn id="54" dur="1" fill="hold">
                                          <p:stCondLst>
                                            <p:cond delay="0"/>
                                          </p:stCondLst>
                                        </p:cTn>
                                        <p:tgtEl>
                                          <p:spTgt spid="11"/>
                                        </p:tgtEl>
                                        <p:attrNameLst>
                                          <p:attrName>style.visibility</p:attrName>
                                        </p:attrNameLst>
                                      </p:cBhvr>
                                      <p:to>
                                        <p:strVal val="visible"/>
                                      </p:to>
                                    </p:set>
                                    <p:anim calcmode="lin" valueType="num">
                                      <p:cBhvr>
                                        <p:cTn id="55" dur="500" fill="hold"/>
                                        <p:tgtEl>
                                          <p:spTgt spid="11"/>
                                        </p:tgtEl>
                                        <p:attrNameLst>
                                          <p:attrName>ppt_w</p:attrName>
                                        </p:attrNameLst>
                                      </p:cBhvr>
                                      <p:tavLst>
                                        <p:tav tm="0">
                                          <p:val>
                                            <p:fltVal val="0"/>
                                          </p:val>
                                        </p:tav>
                                        <p:tav tm="100000">
                                          <p:val>
                                            <p:strVal val="#ppt_w"/>
                                          </p:val>
                                        </p:tav>
                                      </p:tavLst>
                                    </p:anim>
                                    <p:anim calcmode="lin" valueType="num">
                                      <p:cBhvr>
                                        <p:cTn id="56" dur="500" fill="hold"/>
                                        <p:tgtEl>
                                          <p:spTgt spid="11"/>
                                        </p:tgtEl>
                                        <p:attrNameLst>
                                          <p:attrName>ppt_h</p:attrName>
                                        </p:attrNameLst>
                                      </p:cBhvr>
                                      <p:tavLst>
                                        <p:tav tm="0">
                                          <p:val>
                                            <p:fltVal val="0"/>
                                          </p:val>
                                        </p:tav>
                                        <p:tav tm="100000">
                                          <p:val>
                                            <p:strVal val="#ppt_h"/>
                                          </p:val>
                                        </p:tav>
                                      </p:tavLst>
                                    </p:anim>
                                    <p:animEffect transition="in" filter="fade">
                                      <p:cBhvr>
                                        <p:cTn id="57" dur="500"/>
                                        <p:tgtEl>
                                          <p:spTgt spid="11"/>
                                        </p:tgtEl>
                                      </p:cBhvr>
                                    </p:animEffect>
                                  </p:childTnLst>
                                </p:cTn>
                              </p:par>
                              <p:par>
                                <p:cTn id="58" presetID="53" presetClass="entr" presetSubtype="16" fill="hold" nodeType="withEffect">
                                  <p:stCondLst>
                                    <p:cond delay="0"/>
                                  </p:stCondLst>
                                  <p:childTnLst>
                                    <p:set>
                                      <p:cBhvr>
                                        <p:cTn id="59" dur="1" fill="hold">
                                          <p:stCondLst>
                                            <p:cond delay="0"/>
                                          </p:stCondLst>
                                        </p:cTn>
                                        <p:tgtEl>
                                          <p:spTgt spid="12"/>
                                        </p:tgtEl>
                                        <p:attrNameLst>
                                          <p:attrName>style.visibility</p:attrName>
                                        </p:attrNameLst>
                                      </p:cBhvr>
                                      <p:to>
                                        <p:strVal val="visible"/>
                                      </p:to>
                                    </p:set>
                                    <p:anim calcmode="lin" valueType="num">
                                      <p:cBhvr>
                                        <p:cTn id="60" dur="500" fill="hold"/>
                                        <p:tgtEl>
                                          <p:spTgt spid="12"/>
                                        </p:tgtEl>
                                        <p:attrNameLst>
                                          <p:attrName>ppt_w</p:attrName>
                                        </p:attrNameLst>
                                      </p:cBhvr>
                                      <p:tavLst>
                                        <p:tav tm="0">
                                          <p:val>
                                            <p:fltVal val="0"/>
                                          </p:val>
                                        </p:tav>
                                        <p:tav tm="100000">
                                          <p:val>
                                            <p:strVal val="#ppt_w"/>
                                          </p:val>
                                        </p:tav>
                                      </p:tavLst>
                                    </p:anim>
                                    <p:anim calcmode="lin" valueType="num">
                                      <p:cBhvr>
                                        <p:cTn id="61" dur="500" fill="hold"/>
                                        <p:tgtEl>
                                          <p:spTgt spid="12"/>
                                        </p:tgtEl>
                                        <p:attrNameLst>
                                          <p:attrName>ppt_h</p:attrName>
                                        </p:attrNameLst>
                                      </p:cBhvr>
                                      <p:tavLst>
                                        <p:tav tm="0">
                                          <p:val>
                                            <p:fltVal val="0"/>
                                          </p:val>
                                        </p:tav>
                                        <p:tav tm="100000">
                                          <p:val>
                                            <p:strVal val="#ppt_h"/>
                                          </p:val>
                                        </p:tav>
                                      </p:tavLst>
                                    </p:anim>
                                    <p:animEffect transition="in" filter="fade">
                                      <p:cBhvr>
                                        <p:cTn id="62" dur="500"/>
                                        <p:tgtEl>
                                          <p:spTgt spid="12"/>
                                        </p:tgtEl>
                                      </p:cBhvr>
                                    </p:animEffect>
                                  </p:childTnLst>
                                </p:cTn>
                              </p:par>
                              <p:par>
                                <p:cTn id="63" presetID="53" presetClass="entr" presetSubtype="16" fill="hold" grpId="0" nodeType="withEffect">
                                  <p:stCondLst>
                                    <p:cond delay="0"/>
                                  </p:stCondLst>
                                  <p:childTnLst>
                                    <p:set>
                                      <p:cBhvr>
                                        <p:cTn id="64" dur="1" fill="hold">
                                          <p:stCondLst>
                                            <p:cond delay="0"/>
                                          </p:stCondLst>
                                        </p:cTn>
                                        <p:tgtEl>
                                          <p:spTgt spid="13"/>
                                        </p:tgtEl>
                                        <p:attrNameLst>
                                          <p:attrName>style.visibility</p:attrName>
                                        </p:attrNameLst>
                                      </p:cBhvr>
                                      <p:to>
                                        <p:strVal val="visible"/>
                                      </p:to>
                                    </p:set>
                                    <p:anim calcmode="lin" valueType="num">
                                      <p:cBhvr>
                                        <p:cTn id="65" dur="500" fill="hold"/>
                                        <p:tgtEl>
                                          <p:spTgt spid="13"/>
                                        </p:tgtEl>
                                        <p:attrNameLst>
                                          <p:attrName>ppt_w</p:attrName>
                                        </p:attrNameLst>
                                      </p:cBhvr>
                                      <p:tavLst>
                                        <p:tav tm="0">
                                          <p:val>
                                            <p:fltVal val="0"/>
                                          </p:val>
                                        </p:tav>
                                        <p:tav tm="100000">
                                          <p:val>
                                            <p:strVal val="#ppt_w"/>
                                          </p:val>
                                        </p:tav>
                                      </p:tavLst>
                                    </p:anim>
                                    <p:anim calcmode="lin" valueType="num">
                                      <p:cBhvr>
                                        <p:cTn id="66" dur="500" fill="hold"/>
                                        <p:tgtEl>
                                          <p:spTgt spid="13"/>
                                        </p:tgtEl>
                                        <p:attrNameLst>
                                          <p:attrName>ppt_h</p:attrName>
                                        </p:attrNameLst>
                                      </p:cBhvr>
                                      <p:tavLst>
                                        <p:tav tm="0">
                                          <p:val>
                                            <p:fltVal val="0"/>
                                          </p:val>
                                        </p:tav>
                                        <p:tav tm="100000">
                                          <p:val>
                                            <p:strVal val="#ppt_h"/>
                                          </p:val>
                                        </p:tav>
                                      </p:tavLst>
                                    </p:anim>
                                    <p:animEffect transition="in" filter="fade">
                                      <p:cBhvr>
                                        <p:cTn id="67" dur="500"/>
                                        <p:tgtEl>
                                          <p:spTgt spid="13"/>
                                        </p:tgtEl>
                                      </p:cBhvr>
                                    </p:animEffect>
                                  </p:childTnLst>
                                </p:cTn>
                              </p:par>
                              <p:par>
                                <p:cTn id="68" presetID="53" presetClass="entr" presetSubtype="16" fill="hold" grpId="0" nodeType="withEffect">
                                  <p:stCondLst>
                                    <p:cond delay="0"/>
                                  </p:stCondLst>
                                  <p:childTnLst>
                                    <p:set>
                                      <p:cBhvr>
                                        <p:cTn id="69" dur="1" fill="hold">
                                          <p:stCondLst>
                                            <p:cond delay="0"/>
                                          </p:stCondLst>
                                        </p:cTn>
                                        <p:tgtEl>
                                          <p:spTgt spid="14"/>
                                        </p:tgtEl>
                                        <p:attrNameLst>
                                          <p:attrName>style.visibility</p:attrName>
                                        </p:attrNameLst>
                                      </p:cBhvr>
                                      <p:to>
                                        <p:strVal val="visible"/>
                                      </p:to>
                                    </p:set>
                                    <p:anim calcmode="lin" valueType="num">
                                      <p:cBhvr>
                                        <p:cTn id="70" dur="500" fill="hold"/>
                                        <p:tgtEl>
                                          <p:spTgt spid="14"/>
                                        </p:tgtEl>
                                        <p:attrNameLst>
                                          <p:attrName>ppt_w</p:attrName>
                                        </p:attrNameLst>
                                      </p:cBhvr>
                                      <p:tavLst>
                                        <p:tav tm="0">
                                          <p:val>
                                            <p:fltVal val="0"/>
                                          </p:val>
                                        </p:tav>
                                        <p:tav tm="100000">
                                          <p:val>
                                            <p:strVal val="#ppt_w"/>
                                          </p:val>
                                        </p:tav>
                                      </p:tavLst>
                                    </p:anim>
                                    <p:anim calcmode="lin" valueType="num">
                                      <p:cBhvr>
                                        <p:cTn id="71" dur="500" fill="hold"/>
                                        <p:tgtEl>
                                          <p:spTgt spid="14"/>
                                        </p:tgtEl>
                                        <p:attrNameLst>
                                          <p:attrName>ppt_h</p:attrName>
                                        </p:attrNameLst>
                                      </p:cBhvr>
                                      <p:tavLst>
                                        <p:tav tm="0">
                                          <p:val>
                                            <p:fltVal val="0"/>
                                          </p:val>
                                        </p:tav>
                                        <p:tav tm="100000">
                                          <p:val>
                                            <p:strVal val="#ppt_h"/>
                                          </p:val>
                                        </p:tav>
                                      </p:tavLst>
                                    </p:anim>
                                    <p:animEffect transition="in" filter="fade">
                                      <p:cBhvr>
                                        <p:cTn id="72" dur="500"/>
                                        <p:tgtEl>
                                          <p:spTgt spid="14"/>
                                        </p:tgtEl>
                                      </p:cBhvr>
                                    </p:animEffect>
                                  </p:childTnLst>
                                </p:cTn>
                              </p:par>
                            </p:childTnLst>
                          </p:cTn>
                        </p:par>
                      </p:childTnLst>
                    </p:cTn>
                  </p:par>
                  <p:par>
                    <p:cTn id="73" fill="hold">
                      <p:stCondLst>
                        <p:cond delay="indefinite"/>
                      </p:stCondLst>
                      <p:childTnLst>
                        <p:par>
                          <p:cTn id="74" fill="hold">
                            <p:stCondLst>
                              <p:cond delay="0"/>
                            </p:stCondLst>
                            <p:childTnLst>
                              <p:par>
                                <p:cTn id="75" presetID="53" presetClass="entr" presetSubtype="16" fill="hold" grpId="0" nodeType="clickEffect">
                                  <p:stCondLst>
                                    <p:cond delay="0"/>
                                  </p:stCondLst>
                                  <p:childTnLst>
                                    <p:set>
                                      <p:cBhvr>
                                        <p:cTn id="76" dur="1" fill="hold">
                                          <p:stCondLst>
                                            <p:cond delay="0"/>
                                          </p:stCondLst>
                                        </p:cTn>
                                        <p:tgtEl>
                                          <p:spTgt spid="15"/>
                                        </p:tgtEl>
                                        <p:attrNameLst>
                                          <p:attrName>style.visibility</p:attrName>
                                        </p:attrNameLst>
                                      </p:cBhvr>
                                      <p:to>
                                        <p:strVal val="visible"/>
                                      </p:to>
                                    </p:set>
                                    <p:anim calcmode="lin" valueType="num">
                                      <p:cBhvr>
                                        <p:cTn id="77" dur="500" fill="hold"/>
                                        <p:tgtEl>
                                          <p:spTgt spid="15"/>
                                        </p:tgtEl>
                                        <p:attrNameLst>
                                          <p:attrName>ppt_w</p:attrName>
                                        </p:attrNameLst>
                                      </p:cBhvr>
                                      <p:tavLst>
                                        <p:tav tm="0">
                                          <p:val>
                                            <p:fltVal val="0"/>
                                          </p:val>
                                        </p:tav>
                                        <p:tav tm="100000">
                                          <p:val>
                                            <p:strVal val="#ppt_w"/>
                                          </p:val>
                                        </p:tav>
                                      </p:tavLst>
                                    </p:anim>
                                    <p:anim calcmode="lin" valueType="num">
                                      <p:cBhvr>
                                        <p:cTn id="78" dur="500" fill="hold"/>
                                        <p:tgtEl>
                                          <p:spTgt spid="15"/>
                                        </p:tgtEl>
                                        <p:attrNameLst>
                                          <p:attrName>ppt_h</p:attrName>
                                        </p:attrNameLst>
                                      </p:cBhvr>
                                      <p:tavLst>
                                        <p:tav tm="0">
                                          <p:val>
                                            <p:fltVal val="0"/>
                                          </p:val>
                                        </p:tav>
                                        <p:tav tm="100000">
                                          <p:val>
                                            <p:strVal val="#ppt_h"/>
                                          </p:val>
                                        </p:tav>
                                      </p:tavLst>
                                    </p:anim>
                                    <p:animEffect transition="in" filter="fade">
                                      <p:cBhvr>
                                        <p:cTn id="79" dur="500"/>
                                        <p:tgtEl>
                                          <p:spTgt spid="15"/>
                                        </p:tgtEl>
                                      </p:cBhvr>
                                    </p:animEffect>
                                  </p:childTnLst>
                                </p:cTn>
                              </p:par>
                            </p:childTnLst>
                          </p:cTn>
                        </p:par>
                      </p:childTnLst>
                    </p:cTn>
                  </p:par>
                  <p:par>
                    <p:cTn id="80" fill="hold">
                      <p:stCondLst>
                        <p:cond delay="indefinite"/>
                      </p:stCondLst>
                      <p:childTnLst>
                        <p:par>
                          <p:cTn id="81" fill="hold">
                            <p:stCondLst>
                              <p:cond delay="0"/>
                            </p:stCondLst>
                            <p:childTnLst>
                              <p:par>
                                <p:cTn id="82" presetID="53" presetClass="entr" presetSubtype="16" fill="hold" nodeType="clickEffect">
                                  <p:stCondLst>
                                    <p:cond delay="0"/>
                                  </p:stCondLst>
                                  <p:childTnLst>
                                    <p:set>
                                      <p:cBhvr>
                                        <p:cTn id="83" dur="1" fill="hold">
                                          <p:stCondLst>
                                            <p:cond delay="0"/>
                                          </p:stCondLst>
                                        </p:cTn>
                                        <p:tgtEl>
                                          <p:spTgt spid="16"/>
                                        </p:tgtEl>
                                        <p:attrNameLst>
                                          <p:attrName>style.visibility</p:attrName>
                                        </p:attrNameLst>
                                      </p:cBhvr>
                                      <p:to>
                                        <p:strVal val="visible"/>
                                      </p:to>
                                    </p:set>
                                    <p:anim calcmode="lin" valueType="num">
                                      <p:cBhvr>
                                        <p:cTn id="84" dur="500" fill="hold"/>
                                        <p:tgtEl>
                                          <p:spTgt spid="16"/>
                                        </p:tgtEl>
                                        <p:attrNameLst>
                                          <p:attrName>ppt_w</p:attrName>
                                        </p:attrNameLst>
                                      </p:cBhvr>
                                      <p:tavLst>
                                        <p:tav tm="0">
                                          <p:val>
                                            <p:fltVal val="0"/>
                                          </p:val>
                                        </p:tav>
                                        <p:tav tm="100000">
                                          <p:val>
                                            <p:strVal val="#ppt_w"/>
                                          </p:val>
                                        </p:tav>
                                      </p:tavLst>
                                    </p:anim>
                                    <p:anim calcmode="lin" valueType="num">
                                      <p:cBhvr>
                                        <p:cTn id="85" dur="500" fill="hold"/>
                                        <p:tgtEl>
                                          <p:spTgt spid="16"/>
                                        </p:tgtEl>
                                        <p:attrNameLst>
                                          <p:attrName>ppt_h</p:attrName>
                                        </p:attrNameLst>
                                      </p:cBhvr>
                                      <p:tavLst>
                                        <p:tav tm="0">
                                          <p:val>
                                            <p:fltVal val="0"/>
                                          </p:val>
                                        </p:tav>
                                        <p:tav tm="100000">
                                          <p:val>
                                            <p:strVal val="#ppt_h"/>
                                          </p:val>
                                        </p:tav>
                                      </p:tavLst>
                                    </p:anim>
                                    <p:animEffect transition="in" filter="fade">
                                      <p:cBhvr>
                                        <p:cTn id="86" dur="500"/>
                                        <p:tgtEl>
                                          <p:spTgt spid="16"/>
                                        </p:tgtEl>
                                      </p:cBhvr>
                                    </p:animEffect>
                                  </p:childTnLst>
                                </p:cTn>
                              </p:par>
                              <p:par>
                                <p:cTn id="87" presetID="53" presetClass="entr" presetSubtype="16" fill="hold" nodeType="withEffect">
                                  <p:stCondLst>
                                    <p:cond delay="0"/>
                                  </p:stCondLst>
                                  <p:childTnLst>
                                    <p:set>
                                      <p:cBhvr>
                                        <p:cTn id="88" dur="1" fill="hold">
                                          <p:stCondLst>
                                            <p:cond delay="0"/>
                                          </p:stCondLst>
                                        </p:cTn>
                                        <p:tgtEl>
                                          <p:spTgt spid="17"/>
                                        </p:tgtEl>
                                        <p:attrNameLst>
                                          <p:attrName>style.visibility</p:attrName>
                                        </p:attrNameLst>
                                      </p:cBhvr>
                                      <p:to>
                                        <p:strVal val="visible"/>
                                      </p:to>
                                    </p:set>
                                    <p:anim calcmode="lin" valueType="num">
                                      <p:cBhvr>
                                        <p:cTn id="89" dur="500" fill="hold"/>
                                        <p:tgtEl>
                                          <p:spTgt spid="17"/>
                                        </p:tgtEl>
                                        <p:attrNameLst>
                                          <p:attrName>ppt_w</p:attrName>
                                        </p:attrNameLst>
                                      </p:cBhvr>
                                      <p:tavLst>
                                        <p:tav tm="0">
                                          <p:val>
                                            <p:fltVal val="0"/>
                                          </p:val>
                                        </p:tav>
                                        <p:tav tm="100000">
                                          <p:val>
                                            <p:strVal val="#ppt_w"/>
                                          </p:val>
                                        </p:tav>
                                      </p:tavLst>
                                    </p:anim>
                                    <p:anim calcmode="lin" valueType="num">
                                      <p:cBhvr>
                                        <p:cTn id="90" dur="500" fill="hold"/>
                                        <p:tgtEl>
                                          <p:spTgt spid="17"/>
                                        </p:tgtEl>
                                        <p:attrNameLst>
                                          <p:attrName>ppt_h</p:attrName>
                                        </p:attrNameLst>
                                      </p:cBhvr>
                                      <p:tavLst>
                                        <p:tav tm="0">
                                          <p:val>
                                            <p:fltVal val="0"/>
                                          </p:val>
                                        </p:tav>
                                        <p:tav tm="100000">
                                          <p:val>
                                            <p:strVal val="#ppt_h"/>
                                          </p:val>
                                        </p:tav>
                                      </p:tavLst>
                                    </p:anim>
                                    <p:animEffect transition="in" filter="fade">
                                      <p:cBhvr>
                                        <p:cTn id="91" dur="500"/>
                                        <p:tgtEl>
                                          <p:spTgt spid="17"/>
                                        </p:tgtEl>
                                      </p:cBhvr>
                                    </p:animEffect>
                                  </p:childTnLst>
                                </p:cTn>
                              </p:par>
                              <p:par>
                                <p:cTn id="92" presetID="53" presetClass="entr" presetSubtype="16" fill="hold" grpId="0" nodeType="withEffect">
                                  <p:stCondLst>
                                    <p:cond delay="0"/>
                                  </p:stCondLst>
                                  <p:childTnLst>
                                    <p:set>
                                      <p:cBhvr>
                                        <p:cTn id="93" dur="1" fill="hold">
                                          <p:stCondLst>
                                            <p:cond delay="0"/>
                                          </p:stCondLst>
                                        </p:cTn>
                                        <p:tgtEl>
                                          <p:spTgt spid="18"/>
                                        </p:tgtEl>
                                        <p:attrNameLst>
                                          <p:attrName>style.visibility</p:attrName>
                                        </p:attrNameLst>
                                      </p:cBhvr>
                                      <p:to>
                                        <p:strVal val="visible"/>
                                      </p:to>
                                    </p:set>
                                    <p:anim calcmode="lin" valueType="num">
                                      <p:cBhvr>
                                        <p:cTn id="94" dur="500" fill="hold"/>
                                        <p:tgtEl>
                                          <p:spTgt spid="18"/>
                                        </p:tgtEl>
                                        <p:attrNameLst>
                                          <p:attrName>ppt_w</p:attrName>
                                        </p:attrNameLst>
                                      </p:cBhvr>
                                      <p:tavLst>
                                        <p:tav tm="0">
                                          <p:val>
                                            <p:fltVal val="0"/>
                                          </p:val>
                                        </p:tav>
                                        <p:tav tm="100000">
                                          <p:val>
                                            <p:strVal val="#ppt_w"/>
                                          </p:val>
                                        </p:tav>
                                      </p:tavLst>
                                    </p:anim>
                                    <p:anim calcmode="lin" valueType="num">
                                      <p:cBhvr>
                                        <p:cTn id="95" dur="500" fill="hold"/>
                                        <p:tgtEl>
                                          <p:spTgt spid="18"/>
                                        </p:tgtEl>
                                        <p:attrNameLst>
                                          <p:attrName>ppt_h</p:attrName>
                                        </p:attrNameLst>
                                      </p:cBhvr>
                                      <p:tavLst>
                                        <p:tav tm="0">
                                          <p:val>
                                            <p:fltVal val="0"/>
                                          </p:val>
                                        </p:tav>
                                        <p:tav tm="100000">
                                          <p:val>
                                            <p:strVal val="#ppt_h"/>
                                          </p:val>
                                        </p:tav>
                                      </p:tavLst>
                                    </p:anim>
                                    <p:animEffect transition="in" filter="fade">
                                      <p:cBhvr>
                                        <p:cTn id="96" dur="500"/>
                                        <p:tgtEl>
                                          <p:spTgt spid="18"/>
                                        </p:tgtEl>
                                      </p:cBhvr>
                                    </p:animEffect>
                                  </p:childTnLst>
                                </p:cTn>
                              </p:par>
                              <p:par>
                                <p:cTn id="97" presetID="53" presetClass="entr" presetSubtype="16" fill="hold" grpId="0" nodeType="withEffect">
                                  <p:stCondLst>
                                    <p:cond delay="0"/>
                                  </p:stCondLst>
                                  <p:childTnLst>
                                    <p:set>
                                      <p:cBhvr>
                                        <p:cTn id="98" dur="1" fill="hold">
                                          <p:stCondLst>
                                            <p:cond delay="0"/>
                                          </p:stCondLst>
                                        </p:cTn>
                                        <p:tgtEl>
                                          <p:spTgt spid="19"/>
                                        </p:tgtEl>
                                        <p:attrNameLst>
                                          <p:attrName>style.visibility</p:attrName>
                                        </p:attrNameLst>
                                      </p:cBhvr>
                                      <p:to>
                                        <p:strVal val="visible"/>
                                      </p:to>
                                    </p:set>
                                    <p:anim calcmode="lin" valueType="num">
                                      <p:cBhvr>
                                        <p:cTn id="99" dur="500" fill="hold"/>
                                        <p:tgtEl>
                                          <p:spTgt spid="19"/>
                                        </p:tgtEl>
                                        <p:attrNameLst>
                                          <p:attrName>ppt_w</p:attrName>
                                        </p:attrNameLst>
                                      </p:cBhvr>
                                      <p:tavLst>
                                        <p:tav tm="0">
                                          <p:val>
                                            <p:fltVal val="0"/>
                                          </p:val>
                                        </p:tav>
                                        <p:tav tm="100000">
                                          <p:val>
                                            <p:strVal val="#ppt_w"/>
                                          </p:val>
                                        </p:tav>
                                      </p:tavLst>
                                    </p:anim>
                                    <p:anim calcmode="lin" valueType="num">
                                      <p:cBhvr>
                                        <p:cTn id="100" dur="500" fill="hold"/>
                                        <p:tgtEl>
                                          <p:spTgt spid="19"/>
                                        </p:tgtEl>
                                        <p:attrNameLst>
                                          <p:attrName>ppt_h</p:attrName>
                                        </p:attrNameLst>
                                      </p:cBhvr>
                                      <p:tavLst>
                                        <p:tav tm="0">
                                          <p:val>
                                            <p:fltVal val="0"/>
                                          </p:val>
                                        </p:tav>
                                        <p:tav tm="100000">
                                          <p:val>
                                            <p:strVal val="#ppt_h"/>
                                          </p:val>
                                        </p:tav>
                                      </p:tavLst>
                                    </p:anim>
                                    <p:animEffect transition="in" filter="fade">
                                      <p:cBhvr>
                                        <p:cTn id="101" dur="500"/>
                                        <p:tgtEl>
                                          <p:spTgt spid="19"/>
                                        </p:tgtEl>
                                      </p:cBhvr>
                                    </p:animEffect>
                                  </p:childTnLst>
                                </p:cTn>
                              </p:par>
                            </p:childTnLst>
                          </p:cTn>
                        </p:par>
                      </p:childTnLst>
                    </p:cTn>
                  </p:par>
                  <p:par>
                    <p:cTn id="102" fill="hold">
                      <p:stCondLst>
                        <p:cond delay="indefinite"/>
                      </p:stCondLst>
                      <p:childTnLst>
                        <p:par>
                          <p:cTn id="103" fill="hold">
                            <p:stCondLst>
                              <p:cond delay="0"/>
                            </p:stCondLst>
                            <p:childTnLst>
                              <p:par>
                                <p:cTn id="104" presetID="53" presetClass="entr" presetSubtype="16" fill="hold" grpId="0" nodeType="clickEffect">
                                  <p:stCondLst>
                                    <p:cond delay="0"/>
                                  </p:stCondLst>
                                  <p:childTnLst>
                                    <p:set>
                                      <p:cBhvr>
                                        <p:cTn id="105" dur="1" fill="hold">
                                          <p:stCondLst>
                                            <p:cond delay="0"/>
                                          </p:stCondLst>
                                        </p:cTn>
                                        <p:tgtEl>
                                          <p:spTgt spid="20"/>
                                        </p:tgtEl>
                                        <p:attrNameLst>
                                          <p:attrName>style.visibility</p:attrName>
                                        </p:attrNameLst>
                                      </p:cBhvr>
                                      <p:to>
                                        <p:strVal val="visible"/>
                                      </p:to>
                                    </p:set>
                                    <p:anim calcmode="lin" valueType="num">
                                      <p:cBhvr>
                                        <p:cTn id="106" dur="500" fill="hold"/>
                                        <p:tgtEl>
                                          <p:spTgt spid="20"/>
                                        </p:tgtEl>
                                        <p:attrNameLst>
                                          <p:attrName>ppt_w</p:attrName>
                                        </p:attrNameLst>
                                      </p:cBhvr>
                                      <p:tavLst>
                                        <p:tav tm="0">
                                          <p:val>
                                            <p:fltVal val="0"/>
                                          </p:val>
                                        </p:tav>
                                        <p:tav tm="100000">
                                          <p:val>
                                            <p:strVal val="#ppt_w"/>
                                          </p:val>
                                        </p:tav>
                                      </p:tavLst>
                                    </p:anim>
                                    <p:anim calcmode="lin" valueType="num">
                                      <p:cBhvr>
                                        <p:cTn id="107" dur="500" fill="hold"/>
                                        <p:tgtEl>
                                          <p:spTgt spid="20"/>
                                        </p:tgtEl>
                                        <p:attrNameLst>
                                          <p:attrName>ppt_h</p:attrName>
                                        </p:attrNameLst>
                                      </p:cBhvr>
                                      <p:tavLst>
                                        <p:tav tm="0">
                                          <p:val>
                                            <p:fltVal val="0"/>
                                          </p:val>
                                        </p:tav>
                                        <p:tav tm="100000">
                                          <p:val>
                                            <p:strVal val="#ppt_h"/>
                                          </p:val>
                                        </p:tav>
                                      </p:tavLst>
                                    </p:anim>
                                    <p:animEffect transition="in" filter="fade">
                                      <p:cBhvr>
                                        <p:cTn id="108" dur="500"/>
                                        <p:tgtEl>
                                          <p:spTgt spid="20"/>
                                        </p:tgtEl>
                                      </p:cBhvr>
                                    </p:animEffect>
                                  </p:childTnLst>
                                </p:cTn>
                              </p:par>
                            </p:childTnLst>
                          </p:cTn>
                        </p:par>
                      </p:childTnLst>
                    </p:cTn>
                  </p:par>
                  <p:par>
                    <p:cTn id="109" fill="hold">
                      <p:stCondLst>
                        <p:cond delay="indefinite"/>
                      </p:stCondLst>
                      <p:childTnLst>
                        <p:par>
                          <p:cTn id="110" fill="hold">
                            <p:stCondLst>
                              <p:cond delay="0"/>
                            </p:stCondLst>
                            <p:childTnLst>
                              <p:par>
                                <p:cTn id="111" presetID="53" presetClass="entr" presetSubtype="16" fill="hold" nodeType="clickEffect">
                                  <p:stCondLst>
                                    <p:cond delay="0"/>
                                  </p:stCondLst>
                                  <p:childTnLst>
                                    <p:set>
                                      <p:cBhvr>
                                        <p:cTn id="112" dur="1" fill="hold">
                                          <p:stCondLst>
                                            <p:cond delay="0"/>
                                          </p:stCondLst>
                                        </p:cTn>
                                        <p:tgtEl>
                                          <p:spTgt spid="21"/>
                                        </p:tgtEl>
                                        <p:attrNameLst>
                                          <p:attrName>style.visibility</p:attrName>
                                        </p:attrNameLst>
                                      </p:cBhvr>
                                      <p:to>
                                        <p:strVal val="visible"/>
                                      </p:to>
                                    </p:set>
                                    <p:anim calcmode="lin" valueType="num">
                                      <p:cBhvr>
                                        <p:cTn id="113" dur="500" fill="hold"/>
                                        <p:tgtEl>
                                          <p:spTgt spid="21"/>
                                        </p:tgtEl>
                                        <p:attrNameLst>
                                          <p:attrName>ppt_w</p:attrName>
                                        </p:attrNameLst>
                                      </p:cBhvr>
                                      <p:tavLst>
                                        <p:tav tm="0">
                                          <p:val>
                                            <p:fltVal val="0"/>
                                          </p:val>
                                        </p:tav>
                                        <p:tav tm="100000">
                                          <p:val>
                                            <p:strVal val="#ppt_w"/>
                                          </p:val>
                                        </p:tav>
                                      </p:tavLst>
                                    </p:anim>
                                    <p:anim calcmode="lin" valueType="num">
                                      <p:cBhvr>
                                        <p:cTn id="114" dur="500" fill="hold"/>
                                        <p:tgtEl>
                                          <p:spTgt spid="21"/>
                                        </p:tgtEl>
                                        <p:attrNameLst>
                                          <p:attrName>ppt_h</p:attrName>
                                        </p:attrNameLst>
                                      </p:cBhvr>
                                      <p:tavLst>
                                        <p:tav tm="0">
                                          <p:val>
                                            <p:fltVal val="0"/>
                                          </p:val>
                                        </p:tav>
                                        <p:tav tm="100000">
                                          <p:val>
                                            <p:strVal val="#ppt_h"/>
                                          </p:val>
                                        </p:tav>
                                      </p:tavLst>
                                    </p:anim>
                                    <p:animEffect transition="in" filter="fade">
                                      <p:cBhvr>
                                        <p:cTn id="115" dur="500"/>
                                        <p:tgtEl>
                                          <p:spTgt spid="21"/>
                                        </p:tgtEl>
                                      </p:cBhvr>
                                    </p:animEffect>
                                  </p:childTnLst>
                                </p:cTn>
                              </p:par>
                              <p:par>
                                <p:cTn id="116" presetID="53" presetClass="entr" presetSubtype="16" fill="hold" nodeType="withEffect">
                                  <p:stCondLst>
                                    <p:cond delay="0"/>
                                  </p:stCondLst>
                                  <p:childTnLst>
                                    <p:set>
                                      <p:cBhvr>
                                        <p:cTn id="117" dur="1" fill="hold">
                                          <p:stCondLst>
                                            <p:cond delay="0"/>
                                          </p:stCondLst>
                                        </p:cTn>
                                        <p:tgtEl>
                                          <p:spTgt spid="22"/>
                                        </p:tgtEl>
                                        <p:attrNameLst>
                                          <p:attrName>style.visibility</p:attrName>
                                        </p:attrNameLst>
                                      </p:cBhvr>
                                      <p:to>
                                        <p:strVal val="visible"/>
                                      </p:to>
                                    </p:set>
                                    <p:anim calcmode="lin" valueType="num">
                                      <p:cBhvr>
                                        <p:cTn id="118" dur="500" fill="hold"/>
                                        <p:tgtEl>
                                          <p:spTgt spid="22"/>
                                        </p:tgtEl>
                                        <p:attrNameLst>
                                          <p:attrName>ppt_w</p:attrName>
                                        </p:attrNameLst>
                                      </p:cBhvr>
                                      <p:tavLst>
                                        <p:tav tm="0">
                                          <p:val>
                                            <p:fltVal val="0"/>
                                          </p:val>
                                        </p:tav>
                                        <p:tav tm="100000">
                                          <p:val>
                                            <p:strVal val="#ppt_w"/>
                                          </p:val>
                                        </p:tav>
                                      </p:tavLst>
                                    </p:anim>
                                    <p:anim calcmode="lin" valueType="num">
                                      <p:cBhvr>
                                        <p:cTn id="119" dur="500" fill="hold"/>
                                        <p:tgtEl>
                                          <p:spTgt spid="22"/>
                                        </p:tgtEl>
                                        <p:attrNameLst>
                                          <p:attrName>ppt_h</p:attrName>
                                        </p:attrNameLst>
                                      </p:cBhvr>
                                      <p:tavLst>
                                        <p:tav tm="0">
                                          <p:val>
                                            <p:fltVal val="0"/>
                                          </p:val>
                                        </p:tav>
                                        <p:tav tm="100000">
                                          <p:val>
                                            <p:strVal val="#ppt_h"/>
                                          </p:val>
                                        </p:tav>
                                      </p:tavLst>
                                    </p:anim>
                                    <p:animEffect transition="in" filter="fade">
                                      <p:cBhvr>
                                        <p:cTn id="120" dur="500"/>
                                        <p:tgtEl>
                                          <p:spTgt spid="22"/>
                                        </p:tgtEl>
                                      </p:cBhvr>
                                    </p:animEffect>
                                  </p:childTnLst>
                                </p:cTn>
                              </p:par>
                              <p:par>
                                <p:cTn id="121" presetID="53" presetClass="entr" presetSubtype="16" fill="hold" grpId="0" nodeType="withEffect">
                                  <p:stCondLst>
                                    <p:cond delay="0"/>
                                  </p:stCondLst>
                                  <p:childTnLst>
                                    <p:set>
                                      <p:cBhvr>
                                        <p:cTn id="122" dur="1" fill="hold">
                                          <p:stCondLst>
                                            <p:cond delay="0"/>
                                          </p:stCondLst>
                                        </p:cTn>
                                        <p:tgtEl>
                                          <p:spTgt spid="23"/>
                                        </p:tgtEl>
                                        <p:attrNameLst>
                                          <p:attrName>style.visibility</p:attrName>
                                        </p:attrNameLst>
                                      </p:cBhvr>
                                      <p:to>
                                        <p:strVal val="visible"/>
                                      </p:to>
                                    </p:set>
                                    <p:anim calcmode="lin" valueType="num">
                                      <p:cBhvr>
                                        <p:cTn id="123" dur="500" fill="hold"/>
                                        <p:tgtEl>
                                          <p:spTgt spid="23"/>
                                        </p:tgtEl>
                                        <p:attrNameLst>
                                          <p:attrName>ppt_w</p:attrName>
                                        </p:attrNameLst>
                                      </p:cBhvr>
                                      <p:tavLst>
                                        <p:tav tm="0">
                                          <p:val>
                                            <p:fltVal val="0"/>
                                          </p:val>
                                        </p:tav>
                                        <p:tav tm="100000">
                                          <p:val>
                                            <p:strVal val="#ppt_w"/>
                                          </p:val>
                                        </p:tav>
                                      </p:tavLst>
                                    </p:anim>
                                    <p:anim calcmode="lin" valueType="num">
                                      <p:cBhvr>
                                        <p:cTn id="124" dur="500" fill="hold"/>
                                        <p:tgtEl>
                                          <p:spTgt spid="23"/>
                                        </p:tgtEl>
                                        <p:attrNameLst>
                                          <p:attrName>ppt_h</p:attrName>
                                        </p:attrNameLst>
                                      </p:cBhvr>
                                      <p:tavLst>
                                        <p:tav tm="0">
                                          <p:val>
                                            <p:fltVal val="0"/>
                                          </p:val>
                                        </p:tav>
                                        <p:tav tm="100000">
                                          <p:val>
                                            <p:strVal val="#ppt_h"/>
                                          </p:val>
                                        </p:tav>
                                      </p:tavLst>
                                    </p:anim>
                                    <p:animEffect transition="in" filter="fade">
                                      <p:cBhvr>
                                        <p:cTn id="125" dur="500"/>
                                        <p:tgtEl>
                                          <p:spTgt spid="23"/>
                                        </p:tgtEl>
                                      </p:cBhvr>
                                    </p:animEffect>
                                  </p:childTnLst>
                                </p:cTn>
                              </p:par>
                            </p:childTnLst>
                          </p:cTn>
                        </p:par>
                      </p:childTnLst>
                    </p:cTn>
                  </p:par>
                  <p:par>
                    <p:cTn id="126" fill="hold">
                      <p:stCondLst>
                        <p:cond delay="indefinite"/>
                      </p:stCondLst>
                      <p:childTnLst>
                        <p:par>
                          <p:cTn id="127" fill="hold">
                            <p:stCondLst>
                              <p:cond delay="0"/>
                            </p:stCondLst>
                            <p:childTnLst>
                              <p:par>
                                <p:cTn id="128" presetID="53" presetClass="entr" presetSubtype="16" fill="hold" grpId="0" nodeType="clickEffect">
                                  <p:stCondLst>
                                    <p:cond delay="0"/>
                                  </p:stCondLst>
                                  <p:childTnLst>
                                    <p:set>
                                      <p:cBhvr>
                                        <p:cTn id="129" dur="1" fill="hold">
                                          <p:stCondLst>
                                            <p:cond delay="0"/>
                                          </p:stCondLst>
                                        </p:cTn>
                                        <p:tgtEl>
                                          <p:spTgt spid="24"/>
                                        </p:tgtEl>
                                        <p:attrNameLst>
                                          <p:attrName>style.visibility</p:attrName>
                                        </p:attrNameLst>
                                      </p:cBhvr>
                                      <p:to>
                                        <p:strVal val="visible"/>
                                      </p:to>
                                    </p:set>
                                    <p:anim calcmode="lin" valueType="num">
                                      <p:cBhvr>
                                        <p:cTn id="130" dur="500" fill="hold"/>
                                        <p:tgtEl>
                                          <p:spTgt spid="24"/>
                                        </p:tgtEl>
                                        <p:attrNameLst>
                                          <p:attrName>ppt_w</p:attrName>
                                        </p:attrNameLst>
                                      </p:cBhvr>
                                      <p:tavLst>
                                        <p:tav tm="0">
                                          <p:val>
                                            <p:fltVal val="0"/>
                                          </p:val>
                                        </p:tav>
                                        <p:tav tm="100000">
                                          <p:val>
                                            <p:strVal val="#ppt_w"/>
                                          </p:val>
                                        </p:tav>
                                      </p:tavLst>
                                    </p:anim>
                                    <p:anim calcmode="lin" valueType="num">
                                      <p:cBhvr>
                                        <p:cTn id="131" dur="500" fill="hold"/>
                                        <p:tgtEl>
                                          <p:spTgt spid="24"/>
                                        </p:tgtEl>
                                        <p:attrNameLst>
                                          <p:attrName>ppt_h</p:attrName>
                                        </p:attrNameLst>
                                      </p:cBhvr>
                                      <p:tavLst>
                                        <p:tav tm="0">
                                          <p:val>
                                            <p:fltVal val="0"/>
                                          </p:val>
                                        </p:tav>
                                        <p:tav tm="100000">
                                          <p:val>
                                            <p:strVal val="#ppt_h"/>
                                          </p:val>
                                        </p:tav>
                                      </p:tavLst>
                                    </p:anim>
                                    <p:animEffect transition="in" filter="fade">
                                      <p:cBhvr>
                                        <p:cTn id="132" dur="500"/>
                                        <p:tgtEl>
                                          <p:spTgt spid="24"/>
                                        </p:tgtEl>
                                      </p:cBhvr>
                                    </p:animEffect>
                                  </p:childTnLst>
                                </p:cTn>
                              </p:par>
                            </p:childTnLst>
                          </p:cTn>
                        </p:par>
                      </p:childTnLst>
                    </p:cTn>
                  </p:par>
                  <p:par>
                    <p:cTn id="133" fill="hold">
                      <p:stCondLst>
                        <p:cond delay="indefinite"/>
                      </p:stCondLst>
                      <p:childTnLst>
                        <p:par>
                          <p:cTn id="134" fill="hold">
                            <p:stCondLst>
                              <p:cond delay="0"/>
                            </p:stCondLst>
                            <p:childTnLst>
                              <p:par>
                                <p:cTn id="135" presetID="53" presetClass="entr" presetSubtype="16" fill="hold" grpId="0" nodeType="clickEffect">
                                  <p:stCondLst>
                                    <p:cond delay="0"/>
                                  </p:stCondLst>
                                  <p:childTnLst>
                                    <p:set>
                                      <p:cBhvr>
                                        <p:cTn id="136" dur="1" fill="hold">
                                          <p:stCondLst>
                                            <p:cond delay="0"/>
                                          </p:stCondLst>
                                        </p:cTn>
                                        <p:tgtEl>
                                          <p:spTgt spid="25"/>
                                        </p:tgtEl>
                                        <p:attrNameLst>
                                          <p:attrName>style.visibility</p:attrName>
                                        </p:attrNameLst>
                                      </p:cBhvr>
                                      <p:to>
                                        <p:strVal val="visible"/>
                                      </p:to>
                                    </p:set>
                                    <p:anim calcmode="lin" valueType="num">
                                      <p:cBhvr>
                                        <p:cTn id="137" dur="500" fill="hold"/>
                                        <p:tgtEl>
                                          <p:spTgt spid="25"/>
                                        </p:tgtEl>
                                        <p:attrNameLst>
                                          <p:attrName>ppt_w</p:attrName>
                                        </p:attrNameLst>
                                      </p:cBhvr>
                                      <p:tavLst>
                                        <p:tav tm="0">
                                          <p:val>
                                            <p:fltVal val="0"/>
                                          </p:val>
                                        </p:tav>
                                        <p:tav tm="100000">
                                          <p:val>
                                            <p:strVal val="#ppt_w"/>
                                          </p:val>
                                        </p:tav>
                                      </p:tavLst>
                                    </p:anim>
                                    <p:anim calcmode="lin" valueType="num">
                                      <p:cBhvr>
                                        <p:cTn id="138" dur="500" fill="hold"/>
                                        <p:tgtEl>
                                          <p:spTgt spid="25"/>
                                        </p:tgtEl>
                                        <p:attrNameLst>
                                          <p:attrName>ppt_h</p:attrName>
                                        </p:attrNameLst>
                                      </p:cBhvr>
                                      <p:tavLst>
                                        <p:tav tm="0">
                                          <p:val>
                                            <p:fltVal val="0"/>
                                          </p:val>
                                        </p:tav>
                                        <p:tav tm="100000">
                                          <p:val>
                                            <p:strVal val="#ppt_h"/>
                                          </p:val>
                                        </p:tav>
                                      </p:tavLst>
                                    </p:anim>
                                    <p:animEffect transition="in" filter="fade">
                                      <p:cBhvr>
                                        <p:cTn id="139" dur="500"/>
                                        <p:tgtEl>
                                          <p:spTgt spid="25"/>
                                        </p:tgtEl>
                                      </p:cBhvr>
                                    </p:animEffect>
                                  </p:childTnLst>
                                </p:cTn>
                              </p:par>
                            </p:childTnLst>
                          </p:cTn>
                        </p:par>
                      </p:childTnLst>
                    </p:cTn>
                  </p:par>
                  <p:par>
                    <p:cTn id="140" fill="hold">
                      <p:stCondLst>
                        <p:cond delay="indefinite"/>
                      </p:stCondLst>
                      <p:childTnLst>
                        <p:par>
                          <p:cTn id="141" fill="hold">
                            <p:stCondLst>
                              <p:cond delay="0"/>
                            </p:stCondLst>
                            <p:childTnLst>
                              <p:par>
                                <p:cTn id="142" presetID="53" presetClass="entr" presetSubtype="16" fill="hold" nodeType="clickEffect">
                                  <p:stCondLst>
                                    <p:cond delay="0"/>
                                  </p:stCondLst>
                                  <p:childTnLst>
                                    <p:set>
                                      <p:cBhvr>
                                        <p:cTn id="143" dur="1" fill="hold">
                                          <p:stCondLst>
                                            <p:cond delay="0"/>
                                          </p:stCondLst>
                                        </p:cTn>
                                        <p:tgtEl>
                                          <p:spTgt spid="26"/>
                                        </p:tgtEl>
                                        <p:attrNameLst>
                                          <p:attrName>style.visibility</p:attrName>
                                        </p:attrNameLst>
                                      </p:cBhvr>
                                      <p:to>
                                        <p:strVal val="visible"/>
                                      </p:to>
                                    </p:set>
                                    <p:anim calcmode="lin" valueType="num">
                                      <p:cBhvr>
                                        <p:cTn id="144" dur="500" fill="hold"/>
                                        <p:tgtEl>
                                          <p:spTgt spid="26"/>
                                        </p:tgtEl>
                                        <p:attrNameLst>
                                          <p:attrName>ppt_w</p:attrName>
                                        </p:attrNameLst>
                                      </p:cBhvr>
                                      <p:tavLst>
                                        <p:tav tm="0">
                                          <p:val>
                                            <p:fltVal val="0"/>
                                          </p:val>
                                        </p:tav>
                                        <p:tav tm="100000">
                                          <p:val>
                                            <p:strVal val="#ppt_w"/>
                                          </p:val>
                                        </p:tav>
                                      </p:tavLst>
                                    </p:anim>
                                    <p:anim calcmode="lin" valueType="num">
                                      <p:cBhvr>
                                        <p:cTn id="145" dur="500" fill="hold"/>
                                        <p:tgtEl>
                                          <p:spTgt spid="26"/>
                                        </p:tgtEl>
                                        <p:attrNameLst>
                                          <p:attrName>ppt_h</p:attrName>
                                        </p:attrNameLst>
                                      </p:cBhvr>
                                      <p:tavLst>
                                        <p:tav tm="0">
                                          <p:val>
                                            <p:fltVal val="0"/>
                                          </p:val>
                                        </p:tav>
                                        <p:tav tm="100000">
                                          <p:val>
                                            <p:strVal val="#ppt_h"/>
                                          </p:val>
                                        </p:tav>
                                      </p:tavLst>
                                    </p:anim>
                                    <p:animEffect transition="in" filter="fade">
                                      <p:cBhvr>
                                        <p:cTn id="146" dur="500"/>
                                        <p:tgtEl>
                                          <p:spTgt spid="26"/>
                                        </p:tgtEl>
                                      </p:cBhvr>
                                    </p:animEffect>
                                  </p:childTnLst>
                                </p:cTn>
                              </p:par>
                              <p:par>
                                <p:cTn id="147" presetID="53" presetClass="entr" presetSubtype="16" fill="hold" nodeType="withEffect">
                                  <p:stCondLst>
                                    <p:cond delay="0"/>
                                  </p:stCondLst>
                                  <p:childTnLst>
                                    <p:set>
                                      <p:cBhvr>
                                        <p:cTn id="148" dur="1" fill="hold">
                                          <p:stCondLst>
                                            <p:cond delay="0"/>
                                          </p:stCondLst>
                                        </p:cTn>
                                        <p:tgtEl>
                                          <p:spTgt spid="27"/>
                                        </p:tgtEl>
                                        <p:attrNameLst>
                                          <p:attrName>style.visibility</p:attrName>
                                        </p:attrNameLst>
                                      </p:cBhvr>
                                      <p:to>
                                        <p:strVal val="visible"/>
                                      </p:to>
                                    </p:set>
                                    <p:anim calcmode="lin" valueType="num">
                                      <p:cBhvr>
                                        <p:cTn id="149" dur="500" fill="hold"/>
                                        <p:tgtEl>
                                          <p:spTgt spid="27"/>
                                        </p:tgtEl>
                                        <p:attrNameLst>
                                          <p:attrName>ppt_w</p:attrName>
                                        </p:attrNameLst>
                                      </p:cBhvr>
                                      <p:tavLst>
                                        <p:tav tm="0">
                                          <p:val>
                                            <p:fltVal val="0"/>
                                          </p:val>
                                        </p:tav>
                                        <p:tav tm="100000">
                                          <p:val>
                                            <p:strVal val="#ppt_w"/>
                                          </p:val>
                                        </p:tav>
                                      </p:tavLst>
                                    </p:anim>
                                    <p:anim calcmode="lin" valueType="num">
                                      <p:cBhvr>
                                        <p:cTn id="150" dur="500" fill="hold"/>
                                        <p:tgtEl>
                                          <p:spTgt spid="27"/>
                                        </p:tgtEl>
                                        <p:attrNameLst>
                                          <p:attrName>ppt_h</p:attrName>
                                        </p:attrNameLst>
                                      </p:cBhvr>
                                      <p:tavLst>
                                        <p:tav tm="0">
                                          <p:val>
                                            <p:fltVal val="0"/>
                                          </p:val>
                                        </p:tav>
                                        <p:tav tm="100000">
                                          <p:val>
                                            <p:strVal val="#ppt_h"/>
                                          </p:val>
                                        </p:tav>
                                      </p:tavLst>
                                    </p:anim>
                                    <p:animEffect transition="in" filter="fade">
                                      <p:cBhvr>
                                        <p:cTn id="151" dur="500"/>
                                        <p:tgtEl>
                                          <p:spTgt spid="27"/>
                                        </p:tgtEl>
                                      </p:cBhvr>
                                    </p:animEffect>
                                  </p:childTnLst>
                                </p:cTn>
                              </p:par>
                              <p:par>
                                <p:cTn id="152" presetID="53" presetClass="entr" presetSubtype="16" fill="hold" grpId="0" nodeType="withEffect">
                                  <p:stCondLst>
                                    <p:cond delay="0"/>
                                  </p:stCondLst>
                                  <p:childTnLst>
                                    <p:set>
                                      <p:cBhvr>
                                        <p:cTn id="153" dur="1" fill="hold">
                                          <p:stCondLst>
                                            <p:cond delay="0"/>
                                          </p:stCondLst>
                                        </p:cTn>
                                        <p:tgtEl>
                                          <p:spTgt spid="28"/>
                                        </p:tgtEl>
                                        <p:attrNameLst>
                                          <p:attrName>style.visibility</p:attrName>
                                        </p:attrNameLst>
                                      </p:cBhvr>
                                      <p:to>
                                        <p:strVal val="visible"/>
                                      </p:to>
                                    </p:set>
                                    <p:anim calcmode="lin" valueType="num">
                                      <p:cBhvr>
                                        <p:cTn id="154" dur="500" fill="hold"/>
                                        <p:tgtEl>
                                          <p:spTgt spid="28"/>
                                        </p:tgtEl>
                                        <p:attrNameLst>
                                          <p:attrName>ppt_w</p:attrName>
                                        </p:attrNameLst>
                                      </p:cBhvr>
                                      <p:tavLst>
                                        <p:tav tm="0">
                                          <p:val>
                                            <p:fltVal val="0"/>
                                          </p:val>
                                        </p:tav>
                                        <p:tav tm="100000">
                                          <p:val>
                                            <p:strVal val="#ppt_w"/>
                                          </p:val>
                                        </p:tav>
                                      </p:tavLst>
                                    </p:anim>
                                    <p:anim calcmode="lin" valueType="num">
                                      <p:cBhvr>
                                        <p:cTn id="155" dur="500" fill="hold"/>
                                        <p:tgtEl>
                                          <p:spTgt spid="28"/>
                                        </p:tgtEl>
                                        <p:attrNameLst>
                                          <p:attrName>ppt_h</p:attrName>
                                        </p:attrNameLst>
                                      </p:cBhvr>
                                      <p:tavLst>
                                        <p:tav tm="0">
                                          <p:val>
                                            <p:fltVal val="0"/>
                                          </p:val>
                                        </p:tav>
                                        <p:tav tm="100000">
                                          <p:val>
                                            <p:strVal val="#ppt_h"/>
                                          </p:val>
                                        </p:tav>
                                      </p:tavLst>
                                    </p:anim>
                                    <p:animEffect transition="in" filter="fade">
                                      <p:cBhvr>
                                        <p:cTn id="156" dur="500"/>
                                        <p:tgtEl>
                                          <p:spTgt spid="28"/>
                                        </p:tgtEl>
                                      </p:cBhvr>
                                    </p:animEffect>
                                  </p:childTnLst>
                                </p:cTn>
                              </p:par>
                              <p:par>
                                <p:cTn id="157" presetID="53" presetClass="entr" presetSubtype="16" fill="hold" grpId="0" nodeType="withEffect">
                                  <p:stCondLst>
                                    <p:cond delay="0"/>
                                  </p:stCondLst>
                                  <p:childTnLst>
                                    <p:set>
                                      <p:cBhvr>
                                        <p:cTn id="158" dur="1" fill="hold">
                                          <p:stCondLst>
                                            <p:cond delay="0"/>
                                          </p:stCondLst>
                                        </p:cTn>
                                        <p:tgtEl>
                                          <p:spTgt spid="29"/>
                                        </p:tgtEl>
                                        <p:attrNameLst>
                                          <p:attrName>style.visibility</p:attrName>
                                        </p:attrNameLst>
                                      </p:cBhvr>
                                      <p:to>
                                        <p:strVal val="visible"/>
                                      </p:to>
                                    </p:set>
                                    <p:anim calcmode="lin" valueType="num">
                                      <p:cBhvr>
                                        <p:cTn id="159" dur="500" fill="hold"/>
                                        <p:tgtEl>
                                          <p:spTgt spid="29"/>
                                        </p:tgtEl>
                                        <p:attrNameLst>
                                          <p:attrName>ppt_w</p:attrName>
                                        </p:attrNameLst>
                                      </p:cBhvr>
                                      <p:tavLst>
                                        <p:tav tm="0">
                                          <p:val>
                                            <p:fltVal val="0"/>
                                          </p:val>
                                        </p:tav>
                                        <p:tav tm="100000">
                                          <p:val>
                                            <p:strVal val="#ppt_w"/>
                                          </p:val>
                                        </p:tav>
                                      </p:tavLst>
                                    </p:anim>
                                    <p:anim calcmode="lin" valueType="num">
                                      <p:cBhvr>
                                        <p:cTn id="160" dur="500" fill="hold"/>
                                        <p:tgtEl>
                                          <p:spTgt spid="29"/>
                                        </p:tgtEl>
                                        <p:attrNameLst>
                                          <p:attrName>ppt_h</p:attrName>
                                        </p:attrNameLst>
                                      </p:cBhvr>
                                      <p:tavLst>
                                        <p:tav tm="0">
                                          <p:val>
                                            <p:fltVal val="0"/>
                                          </p:val>
                                        </p:tav>
                                        <p:tav tm="100000">
                                          <p:val>
                                            <p:strVal val="#ppt_h"/>
                                          </p:val>
                                        </p:tav>
                                      </p:tavLst>
                                    </p:anim>
                                    <p:animEffect transition="in" filter="fade">
                                      <p:cBhvr>
                                        <p:cTn id="161" dur="500"/>
                                        <p:tgtEl>
                                          <p:spTgt spid="29"/>
                                        </p:tgtEl>
                                      </p:cBhvr>
                                    </p:animEffect>
                                  </p:childTnLst>
                                </p:cTn>
                              </p:par>
                            </p:childTnLst>
                          </p:cTn>
                        </p:par>
                      </p:childTnLst>
                    </p:cTn>
                  </p:par>
                  <p:par>
                    <p:cTn id="162" fill="hold">
                      <p:stCondLst>
                        <p:cond delay="indefinite"/>
                      </p:stCondLst>
                      <p:childTnLst>
                        <p:par>
                          <p:cTn id="163" fill="hold">
                            <p:stCondLst>
                              <p:cond delay="0"/>
                            </p:stCondLst>
                            <p:childTnLst>
                              <p:par>
                                <p:cTn id="164" presetID="53" presetClass="entr" presetSubtype="16" fill="hold" grpId="0" nodeType="clickEffect">
                                  <p:stCondLst>
                                    <p:cond delay="0"/>
                                  </p:stCondLst>
                                  <p:childTnLst>
                                    <p:set>
                                      <p:cBhvr>
                                        <p:cTn id="165" dur="1" fill="hold">
                                          <p:stCondLst>
                                            <p:cond delay="0"/>
                                          </p:stCondLst>
                                        </p:cTn>
                                        <p:tgtEl>
                                          <p:spTgt spid="30"/>
                                        </p:tgtEl>
                                        <p:attrNameLst>
                                          <p:attrName>style.visibility</p:attrName>
                                        </p:attrNameLst>
                                      </p:cBhvr>
                                      <p:to>
                                        <p:strVal val="visible"/>
                                      </p:to>
                                    </p:set>
                                    <p:anim calcmode="lin" valueType="num">
                                      <p:cBhvr>
                                        <p:cTn id="166" dur="500" fill="hold"/>
                                        <p:tgtEl>
                                          <p:spTgt spid="30"/>
                                        </p:tgtEl>
                                        <p:attrNameLst>
                                          <p:attrName>ppt_w</p:attrName>
                                        </p:attrNameLst>
                                      </p:cBhvr>
                                      <p:tavLst>
                                        <p:tav tm="0">
                                          <p:val>
                                            <p:fltVal val="0"/>
                                          </p:val>
                                        </p:tav>
                                        <p:tav tm="100000">
                                          <p:val>
                                            <p:strVal val="#ppt_w"/>
                                          </p:val>
                                        </p:tav>
                                      </p:tavLst>
                                    </p:anim>
                                    <p:anim calcmode="lin" valueType="num">
                                      <p:cBhvr>
                                        <p:cTn id="167" dur="500" fill="hold"/>
                                        <p:tgtEl>
                                          <p:spTgt spid="30"/>
                                        </p:tgtEl>
                                        <p:attrNameLst>
                                          <p:attrName>ppt_h</p:attrName>
                                        </p:attrNameLst>
                                      </p:cBhvr>
                                      <p:tavLst>
                                        <p:tav tm="0">
                                          <p:val>
                                            <p:fltVal val="0"/>
                                          </p:val>
                                        </p:tav>
                                        <p:tav tm="100000">
                                          <p:val>
                                            <p:strVal val="#ppt_h"/>
                                          </p:val>
                                        </p:tav>
                                      </p:tavLst>
                                    </p:anim>
                                    <p:animEffect transition="in" filter="fade">
                                      <p:cBhvr>
                                        <p:cTn id="168" dur="500"/>
                                        <p:tgtEl>
                                          <p:spTgt spid="30"/>
                                        </p:tgtEl>
                                      </p:cBhvr>
                                    </p:animEffect>
                                  </p:childTnLst>
                                </p:cTn>
                              </p:par>
                            </p:childTnLst>
                          </p:cTn>
                        </p:par>
                      </p:childTnLst>
                    </p:cTn>
                  </p:par>
                  <p:par>
                    <p:cTn id="169" fill="hold">
                      <p:stCondLst>
                        <p:cond delay="indefinite"/>
                      </p:stCondLst>
                      <p:childTnLst>
                        <p:par>
                          <p:cTn id="170" fill="hold">
                            <p:stCondLst>
                              <p:cond delay="0"/>
                            </p:stCondLst>
                            <p:childTnLst>
                              <p:par>
                                <p:cTn id="171" presetID="53" presetClass="entr" presetSubtype="16" fill="hold" nodeType="clickEffect">
                                  <p:stCondLst>
                                    <p:cond delay="0"/>
                                  </p:stCondLst>
                                  <p:childTnLst>
                                    <p:set>
                                      <p:cBhvr>
                                        <p:cTn id="172" dur="1" fill="hold">
                                          <p:stCondLst>
                                            <p:cond delay="0"/>
                                          </p:stCondLst>
                                        </p:cTn>
                                        <p:tgtEl>
                                          <p:spTgt spid="31"/>
                                        </p:tgtEl>
                                        <p:attrNameLst>
                                          <p:attrName>style.visibility</p:attrName>
                                        </p:attrNameLst>
                                      </p:cBhvr>
                                      <p:to>
                                        <p:strVal val="visible"/>
                                      </p:to>
                                    </p:set>
                                    <p:anim calcmode="lin" valueType="num">
                                      <p:cBhvr>
                                        <p:cTn id="173" dur="500" fill="hold"/>
                                        <p:tgtEl>
                                          <p:spTgt spid="31"/>
                                        </p:tgtEl>
                                        <p:attrNameLst>
                                          <p:attrName>ppt_w</p:attrName>
                                        </p:attrNameLst>
                                      </p:cBhvr>
                                      <p:tavLst>
                                        <p:tav tm="0">
                                          <p:val>
                                            <p:fltVal val="0"/>
                                          </p:val>
                                        </p:tav>
                                        <p:tav tm="100000">
                                          <p:val>
                                            <p:strVal val="#ppt_w"/>
                                          </p:val>
                                        </p:tav>
                                      </p:tavLst>
                                    </p:anim>
                                    <p:anim calcmode="lin" valueType="num">
                                      <p:cBhvr>
                                        <p:cTn id="174" dur="500" fill="hold"/>
                                        <p:tgtEl>
                                          <p:spTgt spid="31"/>
                                        </p:tgtEl>
                                        <p:attrNameLst>
                                          <p:attrName>ppt_h</p:attrName>
                                        </p:attrNameLst>
                                      </p:cBhvr>
                                      <p:tavLst>
                                        <p:tav tm="0">
                                          <p:val>
                                            <p:fltVal val="0"/>
                                          </p:val>
                                        </p:tav>
                                        <p:tav tm="100000">
                                          <p:val>
                                            <p:strVal val="#ppt_h"/>
                                          </p:val>
                                        </p:tav>
                                      </p:tavLst>
                                    </p:anim>
                                    <p:animEffect transition="in" filter="fade">
                                      <p:cBhvr>
                                        <p:cTn id="175" dur="500"/>
                                        <p:tgtEl>
                                          <p:spTgt spid="31"/>
                                        </p:tgtEl>
                                      </p:cBhvr>
                                    </p:animEffect>
                                  </p:childTnLst>
                                </p:cTn>
                              </p:par>
                              <p:par>
                                <p:cTn id="176" presetID="53" presetClass="entr" presetSubtype="16" fill="hold" nodeType="withEffect">
                                  <p:stCondLst>
                                    <p:cond delay="0"/>
                                  </p:stCondLst>
                                  <p:childTnLst>
                                    <p:set>
                                      <p:cBhvr>
                                        <p:cTn id="177" dur="1" fill="hold">
                                          <p:stCondLst>
                                            <p:cond delay="0"/>
                                          </p:stCondLst>
                                        </p:cTn>
                                        <p:tgtEl>
                                          <p:spTgt spid="32"/>
                                        </p:tgtEl>
                                        <p:attrNameLst>
                                          <p:attrName>style.visibility</p:attrName>
                                        </p:attrNameLst>
                                      </p:cBhvr>
                                      <p:to>
                                        <p:strVal val="visible"/>
                                      </p:to>
                                    </p:set>
                                    <p:anim calcmode="lin" valueType="num">
                                      <p:cBhvr>
                                        <p:cTn id="178" dur="500" fill="hold"/>
                                        <p:tgtEl>
                                          <p:spTgt spid="32"/>
                                        </p:tgtEl>
                                        <p:attrNameLst>
                                          <p:attrName>ppt_w</p:attrName>
                                        </p:attrNameLst>
                                      </p:cBhvr>
                                      <p:tavLst>
                                        <p:tav tm="0">
                                          <p:val>
                                            <p:fltVal val="0"/>
                                          </p:val>
                                        </p:tav>
                                        <p:tav tm="100000">
                                          <p:val>
                                            <p:strVal val="#ppt_w"/>
                                          </p:val>
                                        </p:tav>
                                      </p:tavLst>
                                    </p:anim>
                                    <p:anim calcmode="lin" valueType="num">
                                      <p:cBhvr>
                                        <p:cTn id="179" dur="500" fill="hold"/>
                                        <p:tgtEl>
                                          <p:spTgt spid="32"/>
                                        </p:tgtEl>
                                        <p:attrNameLst>
                                          <p:attrName>ppt_h</p:attrName>
                                        </p:attrNameLst>
                                      </p:cBhvr>
                                      <p:tavLst>
                                        <p:tav tm="0">
                                          <p:val>
                                            <p:fltVal val="0"/>
                                          </p:val>
                                        </p:tav>
                                        <p:tav tm="100000">
                                          <p:val>
                                            <p:strVal val="#ppt_h"/>
                                          </p:val>
                                        </p:tav>
                                      </p:tavLst>
                                    </p:anim>
                                    <p:animEffect transition="in" filter="fade">
                                      <p:cBhvr>
                                        <p:cTn id="180" dur="500"/>
                                        <p:tgtEl>
                                          <p:spTgt spid="32"/>
                                        </p:tgtEl>
                                      </p:cBhvr>
                                    </p:animEffect>
                                  </p:childTnLst>
                                </p:cTn>
                              </p:par>
                              <p:par>
                                <p:cTn id="181" presetID="53" presetClass="entr" presetSubtype="16" fill="hold" grpId="0" nodeType="withEffect">
                                  <p:stCondLst>
                                    <p:cond delay="0"/>
                                  </p:stCondLst>
                                  <p:childTnLst>
                                    <p:set>
                                      <p:cBhvr>
                                        <p:cTn id="182" dur="1" fill="hold">
                                          <p:stCondLst>
                                            <p:cond delay="0"/>
                                          </p:stCondLst>
                                        </p:cTn>
                                        <p:tgtEl>
                                          <p:spTgt spid="33"/>
                                        </p:tgtEl>
                                        <p:attrNameLst>
                                          <p:attrName>style.visibility</p:attrName>
                                        </p:attrNameLst>
                                      </p:cBhvr>
                                      <p:to>
                                        <p:strVal val="visible"/>
                                      </p:to>
                                    </p:set>
                                    <p:anim calcmode="lin" valueType="num">
                                      <p:cBhvr>
                                        <p:cTn id="183" dur="500" fill="hold"/>
                                        <p:tgtEl>
                                          <p:spTgt spid="33"/>
                                        </p:tgtEl>
                                        <p:attrNameLst>
                                          <p:attrName>ppt_w</p:attrName>
                                        </p:attrNameLst>
                                      </p:cBhvr>
                                      <p:tavLst>
                                        <p:tav tm="0">
                                          <p:val>
                                            <p:fltVal val="0"/>
                                          </p:val>
                                        </p:tav>
                                        <p:tav tm="100000">
                                          <p:val>
                                            <p:strVal val="#ppt_w"/>
                                          </p:val>
                                        </p:tav>
                                      </p:tavLst>
                                    </p:anim>
                                    <p:anim calcmode="lin" valueType="num">
                                      <p:cBhvr>
                                        <p:cTn id="184" dur="500" fill="hold"/>
                                        <p:tgtEl>
                                          <p:spTgt spid="33"/>
                                        </p:tgtEl>
                                        <p:attrNameLst>
                                          <p:attrName>ppt_h</p:attrName>
                                        </p:attrNameLst>
                                      </p:cBhvr>
                                      <p:tavLst>
                                        <p:tav tm="0">
                                          <p:val>
                                            <p:fltVal val="0"/>
                                          </p:val>
                                        </p:tav>
                                        <p:tav tm="100000">
                                          <p:val>
                                            <p:strVal val="#ppt_h"/>
                                          </p:val>
                                        </p:tav>
                                      </p:tavLst>
                                    </p:anim>
                                    <p:animEffect transition="in" filter="fade">
                                      <p:cBhvr>
                                        <p:cTn id="185" dur="500"/>
                                        <p:tgtEl>
                                          <p:spTgt spid="33"/>
                                        </p:tgtEl>
                                      </p:cBhvr>
                                    </p:animEffect>
                                  </p:childTnLst>
                                </p:cTn>
                              </p:par>
                              <p:par>
                                <p:cTn id="186" presetID="53" presetClass="entr" presetSubtype="16" fill="hold" grpId="0" nodeType="withEffect">
                                  <p:stCondLst>
                                    <p:cond delay="0"/>
                                  </p:stCondLst>
                                  <p:childTnLst>
                                    <p:set>
                                      <p:cBhvr>
                                        <p:cTn id="187" dur="1" fill="hold">
                                          <p:stCondLst>
                                            <p:cond delay="0"/>
                                          </p:stCondLst>
                                        </p:cTn>
                                        <p:tgtEl>
                                          <p:spTgt spid="34"/>
                                        </p:tgtEl>
                                        <p:attrNameLst>
                                          <p:attrName>style.visibility</p:attrName>
                                        </p:attrNameLst>
                                      </p:cBhvr>
                                      <p:to>
                                        <p:strVal val="visible"/>
                                      </p:to>
                                    </p:set>
                                    <p:anim calcmode="lin" valueType="num">
                                      <p:cBhvr>
                                        <p:cTn id="188" dur="500" fill="hold"/>
                                        <p:tgtEl>
                                          <p:spTgt spid="34"/>
                                        </p:tgtEl>
                                        <p:attrNameLst>
                                          <p:attrName>ppt_w</p:attrName>
                                        </p:attrNameLst>
                                      </p:cBhvr>
                                      <p:tavLst>
                                        <p:tav tm="0">
                                          <p:val>
                                            <p:fltVal val="0"/>
                                          </p:val>
                                        </p:tav>
                                        <p:tav tm="100000">
                                          <p:val>
                                            <p:strVal val="#ppt_w"/>
                                          </p:val>
                                        </p:tav>
                                      </p:tavLst>
                                    </p:anim>
                                    <p:anim calcmode="lin" valueType="num">
                                      <p:cBhvr>
                                        <p:cTn id="189" dur="500" fill="hold"/>
                                        <p:tgtEl>
                                          <p:spTgt spid="34"/>
                                        </p:tgtEl>
                                        <p:attrNameLst>
                                          <p:attrName>ppt_h</p:attrName>
                                        </p:attrNameLst>
                                      </p:cBhvr>
                                      <p:tavLst>
                                        <p:tav tm="0">
                                          <p:val>
                                            <p:fltVal val="0"/>
                                          </p:val>
                                        </p:tav>
                                        <p:tav tm="100000">
                                          <p:val>
                                            <p:strVal val="#ppt_h"/>
                                          </p:val>
                                        </p:tav>
                                      </p:tavLst>
                                    </p:anim>
                                    <p:animEffect transition="in" filter="fade">
                                      <p:cBhvr>
                                        <p:cTn id="190" dur="500"/>
                                        <p:tgtEl>
                                          <p:spTgt spid="34"/>
                                        </p:tgtEl>
                                      </p:cBhvr>
                                    </p:animEffect>
                                  </p:childTnLst>
                                </p:cTn>
                              </p:par>
                            </p:childTnLst>
                          </p:cTn>
                        </p:par>
                      </p:childTnLst>
                    </p:cTn>
                  </p:par>
                  <p:par>
                    <p:cTn id="191" fill="hold">
                      <p:stCondLst>
                        <p:cond delay="indefinite"/>
                      </p:stCondLst>
                      <p:childTnLst>
                        <p:par>
                          <p:cTn id="192" fill="hold">
                            <p:stCondLst>
                              <p:cond delay="0"/>
                            </p:stCondLst>
                            <p:childTnLst>
                              <p:par>
                                <p:cTn id="193" presetID="53" presetClass="entr" presetSubtype="16" fill="hold" grpId="0" nodeType="clickEffect">
                                  <p:stCondLst>
                                    <p:cond delay="0"/>
                                  </p:stCondLst>
                                  <p:childTnLst>
                                    <p:set>
                                      <p:cBhvr>
                                        <p:cTn id="194" dur="1" fill="hold">
                                          <p:stCondLst>
                                            <p:cond delay="0"/>
                                          </p:stCondLst>
                                        </p:cTn>
                                        <p:tgtEl>
                                          <p:spTgt spid="35"/>
                                        </p:tgtEl>
                                        <p:attrNameLst>
                                          <p:attrName>style.visibility</p:attrName>
                                        </p:attrNameLst>
                                      </p:cBhvr>
                                      <p:to>
                                        <p:strVal val="visible"/>
                                      </p:to>
                                    </p:set>
                                    <p:anim calcmode="lin" valueType="num">
                                      <p:cBhvr>
                                        <p:cTn id="195" dur="500" fill="hold"/>
                                        <p:tgtEl>
                                          <p:spTgt spid="35"/>
                                        </p:tgtEl>
                                        <p:attrNameLst>
                                          <p:attrName>ppt_w</p:attrName>
                                        </p:attrNameLst>
                                      </p:cBhvr>
                                      <p:tavLst>
                                        <p:tav tm="0">
                                          <p:val>
                                            <p:fltVal val="0"/>
                                          </p:val>
                                        </p:tav>
                                        <p:tav tm="100000">
                                          <p:val>
                                            <p:strVal val="#ppt_w"/>
                                          </p:val>
                                        </p:tav>
                                      </p:tavLst>
                                    </p:anim>
                                    <p:anim calcmode="lin" valueType="num">
                                      <p:cBhvr>
                                        <p:cTn id="196" dur="500" fill="hold"/>
                                        <p:tgtEl>
                                          <p:spTgt spid="35"/>
                                        </p:tgtEl>
                                        <p:attrNameLst>
                                          <p:attrName>ppt_h</p:attrName>
                                        </p:attrNameLst>
                                      </p:cBhvr>
                                      <p:tavLst>
                                        <p:tav tm="0">
                                          <p:val>
                                            <p:fltVal val="0"/>
                                          </p:val>
                                        </p:tav>
                                        <p:tav tm="100000">
                                          <p:val>
                                            <p:strVal val="#ppt_h"/>
                                          </p:val>
                                        </p:tav>
                                      </p:tavLst>
                                    </p:anim>
                                    <p:animEffect transition="in" filter="fade">
                                      <p:cBhvr>
                                        <p:cTn id="197" dur="500"/>
                                        <p:tgtEl>
                                          <p:spTgt spid="35"/>
                                        </p:tgtEl>
                                      </p:cBhvr>
                                    </p:animEffect>
                                  </p:childTnLst>
                                </p:cTn>
                              </p:par>
                            </p:childTnLst>
                          </p:cTn>
                        </p:par>
                      </p:childTnLst>
                    </p:cTn>
                  </p:par>
                  <p:par>
                    <p:cTn id="198" fill="hold">
                      <p:stCondLst>
                        <p:cond delay="indefinite"/>
                      </p:stCondLst>
                      <p:childTnLst>
                        <p:par>
                          <p:cTn id="199" fill="hold">
                            <p:stCondLst>
                              <p:cond delay="0"/>
                            </p:stCondLst>
                            <p:childTnLst>
                              <p:par>
                                <p:cTn id="200" presetID="53" presetClass="entr" presetSubtype="16" fill="hold" nodeType="clickEffect">
                                  <p:stCondLst>
                                    <p:cond delay="0"/>
                                  </p:stCondLst>
                                  <p:childTnLst>
                                    <p:set>
                                      <p:cBhvr>
                                        <p:cTn id="201" dur="1" fill="hold">
                                          <p:stCondLst>
                                            <p:cond delay="0"/>
                                          </p:stCondLst>
                                        </p:cTn>
                                        <p:tgtEl>
                                          <p:spTgt spid="36"/>
                                        </p:tgtEl>
                                        <p:attrNameLst>
                                          <p:attrName>style.visibility</p:attrName>
                                        </p:attrNameLst>
                                      </p:cBhvr>
                                      <p:to>
                                        <p:strVal val="visible"/>
                                      </p:to>
                                    </p:set>
                                    <p:anim calcmode="lin" valueType="num">
                                      <p:cBhvr>
                                        <p:cTn id="202" dur="500" fill="hold"/>
                                        <p:tgtEl>
                                          <p:spTgt spid="36"/>
                                        </p:tgtEl>
                                        <p:attrNameLst>
                                          <p:attrName>ppt_w</p:attrName>
                                        </p:attrNameLst>
                                      </p:cBhvr>
                                      <p:tavLst>
                                        <p:tav tm="0">
                                          <p:val>
                                            <p:fltVal val="0"/>
                                          </p:val>
                                        </p:tav>
                                        <p:tav tm="100000">
                                          <p:val>
                                            <p:strVal val="#ppt_w"/>
                                          </p:val>
                                        </p:tav>
                                      </p:tavLst>
                                    </p:anim>
                                    <p:anim calcmode="lin" valueType="num">
                                      <p:cBhvr>
                                        <p:cTn id="203" dur="500" fill="hold"/>
                                        <p:tgtEl>
                                          <p:spTgt spid="36"/>
                                        </p:tgtEl>
                                        <p:attrNameLst>
                                          <p:attrName>ppt_h</p:attrName>
                                        </p:attrNameLst>
                                      </p:cBhvr>
                                      <p:tavLst>
                                        <p:tav tm="0">
                                          <p:val>
                                            <p:fltVal val="0"/>
                                          </p:val>
                                        </p:tav>
                                        <p:tav tm="100000">
                                          <p:val>
                                            <p:strVal val="#ppt_h"/>
                                          </p:val>
                                        </p:tav>
                                      </p:tavLst>
                                    </p:anim>
                                    <p:animEffect transition="in" filter="fade">
                                      <p:cBhvr>
                                        <p:cTn id="204" dur="500"/>
                                        <p:tgtEl>
                                          <p:spTgt spid="36"/>
                                        </p:tgtEl>
                                      </p:cBhvr>
                                    </p:animEffect>
                                  </p:childTnLst>
                                </p:cTn>
                              </p:par>
                            </p:childTnLst>
                          </p:cTn>
                        </p:par>
                        <p:par>
                          <p:cTn id="205" fill="hold">
                            <p:stCondLst>
                              <p:cond delay="500"/>
                            </p:stCondLst>
                            <p:childTnLst>
                              <p:par>
                                <p:cTn id="206" presetID="53" presetClass="entr" presetSubtype="16" fill="hold" nodeType="afterEffect">
                                  <p:stCondLst>
                                    <p:cond delay="0"/>
                                  </p:stCondLst>
                                  <p:childTnLst>
                                    <p:set>
                                      <p:cBhvr>
                                        <p:cTn id="207" dur="1" fill="hold">
                                          <p:stCondLst>
                                            <p:cond delay="0"/>
                                          </p:stCondLst>
                                        </p:cTn>
                                        <p:tgtEl>
                                          <p:spTgt spid="37"/>
                                        </p:tgtEl>
                                        <p:attrNameLst>
                                          <p:attrName>style.visibility</p:attrName>
                                        </p:attrNameLst>
                                      </p:cBhvr>
                                      <p:to>
                                        <p:strVal val="visible"/>
                                      </p:to>
                                    </p:set>
                                    <p:anim calcmode="lin" valueType="num">
                                      <p:cBhvr>
                                        <p:cTn id="208" dur="500" fill="hold"/>
                                        <p:tgtEl>
                                          <p:spTgt spid="37"/>
                                        </p:tgtEl>
                                        <p:attrNameLst>
                                          <p:attrName>ppt_w</p:attrName>
                                        </p:attrNameLst>
                                      </p:cBhvr>
                                      <p:tavLst>
                                        <p:tav tm="0">
                                          <p:val>
                                            <p:fltVal val="0"/>
                                          </p:val>
                                        </p:tav>
                                        <p:tav tm="100000">
                                          <p:val>
                                            <p:strVal val="#ppt_w"/>
                                          </p:val>
                                        </p:tav>
                                      </p:tavLst>
                                    </p:anim>
                                    <p:anim calcmode="lin" valueType="num">
                                      <p:cBhvr>
                                        <p:cTn id="209" dur="500" fill="hold"/>
                                        <p:tgtEl>
                                          <p:spTgt spid="37"/>
                                        </p:tgtEl>
                                        <p:attrNameLst>
                                          <p:attrName>ppt_h</p:attrName>
                                        </p:attrNameLst>
                                      </p:cBhvr>
                                      <p:tavLst>
                                        <p:tav tm="0">
                                          <p:val>
                                            <p:fltVal val="0"/>
                                          </p:val>
                                        </p:tav>
                                        <p:tav tm="100000">
                                          <p:val>
                                            <p:strVal val="#ppt_h"/>
                                          </p:val>
                                        </p:tav>
                                      </p:tavLst>
                                    </p:anim>
                                    <p:animEffect transition="in" filter="fade">
                                      <p:cBhvr>
                                        <p:cTn id="210" dur="500"/>
                                        <p:tgtEl>
                                          <p:spTgt spid="37"/>
                                        </p:tgtEl>
                                      </p:cBhvr>
                                    </p:animEffect>
                                  </p:childTnLst>
                                </p:cTn>
                              </p:par>
                              <p:par>
                                <p:cTn id="211" presetID="53" presetClass="entr" presetSubtype="16" fill="hold" grpId="0" nodeType="withEffect">
                                  <p:stCondLst>
                                    <p:cond delay="0"/>
                                  </p:stCondLst>
                                  <p:childTnLst>
                                    <p:set>
                                      <p:cBhvr>
                                        <p:cTn id="212" dur="1" fill="hold">
                                          <p:stCondLst>
                                            <p:cond delay="0"/>
                                          </p:stCondLst>
                                        </p:cTn>
                                        <p:tgtEl>
                                          <p:spTgt spid="38"/>
                                        </p:tgtEl>
                                        <p:attrNameLst>
                                          <p:attrName>style.visibility</p:attrName>
                                        </p:attrNameLst>
                                      </p:cBhvr>
                                      <p:to>
                                        <p:strVal val="visible"/>
                                      </p:to>
                                    </p:set>
                                    <p:anim calcmode="lin" valueType="num">
                                      <p:cBhvr>
                                        <p:cTn id="213" dur="500" fill="hold"/>
                                        <p:tgtEl>
                                          <p:spTgt spid="38"/>
                                        </p:tgtEl>
                                        <p:attrNameLst>
                                          <p:attrName>ppt_w</p:attrName>
                                        </p:attrNameLst>
                                      </p:cBhvr>
                                      <p:tavLst>
                                        <p:tav tm="0">
                                          <p:val>
                                            <p:fltVal val="0"/>
                                          </p:val>
                                        </p:tav>
                                        <p:tav tm="100000">
                                          <p:val>
                                            <p:strVal val="#ppt_w"/>
                                          </p:val>
                                        </p:tav>
                                      </p:tavLst>
                                    </p:anim>
                                    <p:anim calcmode="lin" valueType="num">
                                      <p:cBhvr>
                                        <p:cTn id="214" dur="500" fill="hold"/>
                                        <p:tgtEl>
                                          <p:spTgt spid="38"/>
                                        </p:tgtEl>
                                        <p:attrNameLst>
                                          <p:attrName>ppt_h</p:attrName>
                                        </p:attrNameLst>
                                      </p:cBhvr>
                                      <p:tavLst>
                                        <p:tav tm="0">
                                          <p:val>
                                            <p:fltVal val="0"/>
                                          </p:val>
                                        </p:tav>
                                        <p:tav tm="100000">
                                          <p:val>
                                            <p:strVal val="#ppt_h"/>
                                          </p:val>
                                        </p:tav>
                                      </p:tavLst>
                                    </p:anim>
                                    <p:animEffect transition="in" filter="fade">
                                      <p:cBhvr>
                                        <p:cTn id="215" dur="500"/>
                                        <p:tgtEl>
                                          <p:spTgt spid="38"/>
                                        </p:tgtEl>
                                      </p:cBhvr>
                                    </p:animEffect>
                                  </p:childTnLst>
                                </p:cTn>
                              </p:par>
                              <p:par>
                                <p:cTn id="216" presetID="53" presetClass="entr" presetSubtype="16" fill="hold" grpId="0" nodeType="withEffect">
                                  <p:stCondLst>
                                    <p:cond delay="0"/>
                                  </p:stCondLst>
                                  <p:childTnLst>
                                    <p:set>
                                      <p:cBhvr>
                                        <p:cTn id="217" dur="1" fill="hold">
                                          <p:stCondLst>
                                            <p:cond delay="0"/>
                                          </p:stCondLst>
                                        </p:cTn>
                                        <p:tgtEl>
                                          <p:spTgt spid="39"/>
                                        </p:tgtEl>
                                        <p:attrNameLst>
                                          <p:attrName>style.visibility</p:attrName>
                                        </p:attrNameLst>
                                      </p:cBhvr>
                                      <p:to>
                                        <p:strVal val="visible"/>
                                      </p:to>
                                    </p:set>
                                    <p:anim calcmode="lin" valueType="num">
                                      <p:cBhvr>
                                        <p:cTn id="218" dur="500" fill="hold"/>
                                        <p:tgtEl>
                                          <p:spTgt spid="39"/>
                                        </p:tgtEl>
                                        <p:attrNameLst>
                                          <p:attrName>ppt_w</p:attrName>
                                        </p:attrNameLst>
                                      </p:cBhvr>
                                      <p:tavLst>
                                        <p:tav tm="0">
                                          <p:val>
                                            <p:fltVal val="0"/>
                                          </p:val>
                                        </p:tav>
                                        <p:tav tm="100000">
                                          <p:val>
                                            <p:strVal val="#ppt_w"/>
                                          </p:val>
                                        </p:tav>
                                      </p:tavLst>
                                    </p:anim>
                                    <p:anim calcmode="lin" valueType="num">
                                      <p:cBhvr>
                                        <p:cTn id="219" dur="500" fill="hold"/>
                                        <p:tgtEl>
                                          <p:spTgt spid="39"/>
                                        </p:tgtEl>
                                        <p:attrNameLst>
                                          <p:attrName>ppt_h</p:attrName>
                                        </p:attrNameLst>
                                      </p:cBhvr>
                                      <p:tavLst>
                                        <p:tav tm="0">
                                          <p:val>
                                            <p:fltVal val="0"/>
                                          </p:val>
                                        </p:tav>
                                        <p:tav tm="100000">
                                          <p:val>
                                            <p:strVal val="#ppt_h"/>
                                          </p:val>
                                        </p:tav>
                                      </p:tavLst>
                                    </p:anim>
                                    <p:animEffect transition="in" filter="fade">
                                      <p:cBhvr>
                                        <p:cTn id="220" dur="500"/>
                                        <p:tgtEl>
                                          <p:spTgt spid="39"/>
                                        </p:tgtEl>
                                      </p:cBhvr>
                                    </p:animEffect>
                                  </p:childTnLst>
                                </p:cTn>
                              </p:par>
                            </p:childTnLst>
                          </p:cTn>
                        </p:par>
                      </p:childTnLst>
                    </p:cTn>
                  </p:par>
                  <p:par>
                    <p:cTn id="221" fill="hold">
                      <p:stCondLst>
                        <p:cond delay="indefinite"/>
                      </p:stCondLst>
                      <p:childTnLst>
                        <p:par>
                          <p:cTn id="222" fill="hold">
                            <p:stCondLst>
                              <p:cond delay="0"/>
                            </p:stCondLst>
                            <p:childTnLst>
                              <p:par>
                                <p:cTn id="223" presetID="53" presetClass="entr" presetSubtype="16" fill="hold" grpId="0" nodeType="clickEffect">
                                  <p:stCondLst>
                                    <p:cond delay="0"/>
                                  </p:stCondLst>
                                  <p:childTnLst>
                                    <p:set>
                                      <p:cBhvr>
                                        <p:cTn id="224" dur="1" fill="hold">
                                          <p:stCondLst>
                                            <p:cond delay="0"/>
                                          </p:stCondLst>
                                        </p:cTn>
                                        <p:tgtEl>
                                          <p:spTgt spid="40"/>
                                        </p:tgtEl>
                                        <p:attrNameLst>
                                          <p:attrName>style.visibility</p:attrName>
                                        </p:attrNameLst>
                                      </p:cBhvr>
                                      <p:to>
                                        <p:strVal val="visible"/>
                                      </p:to>
                                    </p:set>
                                    <p:anim calcmode="lin" valueType="num">
                                      <p:cBhvr>
                                        <p:cTn id="225" dur="500" fill="hold"/>
                                        <p:tgtEl>
                                          <p:spTgt spid="40"/>
                                        </p:tgtEl>
                                        <p:attrNameLst>
                                          <p:attrName>ppt_w</p:attrName>
                                        </p:attrNameLst>
                                      </p:cBhvr>
                                      <p:tavLst>
                                        <p:tav tm="0">
                                          <p:val>
                                            <p:fltVal val="0"/>
                                          </p:val>
                                        </p:tav>
                                        <p:tav tm="100000">
                                          <p:val>
                                            <p:strVal val="#ppt_w"/>
                                          </p:val>
                                        </p:tav>
                                      </p:tavLst>
                                    </p:anim>
                                    <p:anim calcmode="lin" valueType="num">
                                      <p:cBhvr>
                                        <p:cTn id="226" dur="500" fill="hold"/>
                                        <p:tgtEl>
                                          <p:spTgt spid="40"/>
                                        </p:tgtEl>
                                        <p:attrNameLst>
                                          <p:attrName>ppt_h</p:attrName>
                                        </p:attrNameLst>
                                      </p:cBhvr>
                                      <p:tavLst>
                                        <p:tav tm="0">
                                          <p:val>
                                            <p:fltVal val="0"/>
                                          </p:val>
                                        </p:tav>
                                        <p:tav tm="100000">
                                          <p:val>
                                            <p:strVal val="#ppt_h"/>
                                          </p:val>
                                        </p:tav>
                                      </p:tavLst>
                                    </p:anim>
                                    <p:animEffect transition="in" filter="fade">
                                      <p:cBhvr>
                                        <p:cTn id="227" dur="500"/>
                                        <p:tgtEl>
                                          <p:spTgt spid="40"/>
                                        </p:tgtEl>
                                      </p:cBhvr>
                                    </p:animEffect>
                                  </p:childTnLst>
                                </p:cTn>
                              </p:par>
                            </p:childTnLst>
                          </p:cTn>
                        </p:par>
                      </p:childTnLst>
                    </p:cTn>
                  </p:par>
                  <p:par>
                    <p:cTn id="228" fill="hold">
                      <p:stCondLst>
                        <p:cond delay="indefinite"/>
                      </p:stCondLst>
                      <p:childTnLst>
                        <p:par>
                          <p:cTn id="229" fill="hold">
                            <p:stCondLst>
                              <p:cond delay="0"/>
                            </p:stCondLst>
                            <p:childTnLst>
                              <p:par>
                                <p:cTn id="230" presetID="53" presetClass="entr" presetSubtype="16" fill="hold" nodeType="clickEffect">
                                  <p:stCondLst>
                                    <p:cond delay="0"/>
                                  </p:stCondLst>
                                  <p:childTnLst>
                                    <p:set>
                                      <p:cBhvr>
                                        <p:cTn id="231" dur="1" fill="hold">
                                          <p:stCondLst>
                                            <p:cond delay="0"/>
                                          </p:stCondLst>
                                        </p:cTn>
                                        <p:tgtEl>
                                          <p:spTgt spid="41"/>
                                        </p:tgtEl>
                                        <p:attrNameLst>
                                          <p:attrName>style.visibility</p:attrName>
                                        </p:attrNameLst>
                                      </p:cBhvr>
                                      <p:to>
                                        <p:strVal val="visible"/>
                                      </p:to>
                                    </p:set>
                                    <p:anim calcmode="lin" valueType="num">
                                      <p:cBhvr>
                                        <p:cTn id="232" dur="500" fill="hold"/>
                                        <p:tgtEl>
                                          <p:spTgt spid="41"/>
                                        </p:tgtEl>
                                        <p:attrNameLst>
                                          <p:attrName>ppt_w</p:attrName>
                                        </p:attrNameLst>
                                      </p:cBhvr>
                                      <p:tavLst>
                                        <p:tav tm="0">
                                          <p:val>
                                            <p:fltVal val="0"/>
                                          </p:val>
                                        </p:tav>
                                        <p:tav tm="100000">
                                          <p:val>
                                            <p:strVal val="#ppt_w"/>
                                          </p:val>
                                        </p:tav>
                                      </p:tavLst>
                                    </p:anim>
                                    <p:anim calcmode="lin" valueType="num">
                                      <p:cBhvr>
                                        <p:cTn id="233" dur="500" fill="hold"/>
                                        <p:tgtEl>
                                          <p:spTgt spid="41"/>
                                        </p:tgtEl>
                                        <p:attrNameLst>
                                          <p:attrName>ppt_h</p:attrName>
                                        </p:attrNameLst>
                                      </p:cBhvr>
                                      <p:tavLst>
                                        <p:tav tm="0">
                                          <p:val>
                                            <p:fltVal val="0"/>
                                          </p:val>
                                        </p:tav>
                                        <p:tav tm="100000">
                                          <p:val>
                                            <p:strVal val="#ppt_h"/>
                                          </p:val>
                                        </p:tav>
                                      </p:tavLst>
                                    </p:anim>
                                    <p:animEffect transition="in" filter="fade">
                                      <p:cBhvr>
                                        <p:cTn id="234" dur="500"/>
                                        <p:tgtEl>
                                          <p:spTgt spid="41"/>
                                        </p:tgtEl>
                                      </p:cBhvr>
                                    </p:animEffect>
                                  </p:childTnLst>
                                </p:cTn>
                              </p:par>
                              <p:par>
                                <p:cTn id="235" presetID="53" presetClass="entr" presetSubtype="16" fill="hold" nodeType="withEffect">
                                  <p:stCondLst>
                                    <p:cond delay="0"/>
                                  </p:stCondLst>
                                  <p:childTnLst>
                                    <p:set>
                                      <p:cBhvr>
                                        <p:cTn id="236" dur="1" fill="hold">
                                          <p:stCondLst>
                                            <p:cond delay="0"/>
                                          </p:stCondLst>
                                        </p:cTn>
                                        <p:tgtEl>
                                          <p:spTgt spid="42"/>
                                        </p:tgtEl>
                                        <p:attrNameLst>
                                          <p:attrName>style.visibility</p:attrName>
                                        </p:attrNameLst>
                                      </p:cBhvr>
                                      <p:to>
                                        <p:strVal val="visible"/>
                                      </p:to>
                                    </p:set>
                                    <p:anim calcmode="lin" valueType="num">
                                      <p:cBhvr>
                                        <p:cTn id="237" dur="500" fill="hold"/>
                                        <p:tgtEl>
                                          <p:spTgt spid="42"/>
                                        </p:tgtEl>
                                        <p:attrNameLst>
                                          <p:attrName>ppt_w</p:attrName>
                                        </p:attrNameLst>
                                      </p:cBhvr>
                                      <p:tavLst>
                                        <p:tav tm="0">
                                          <p:val>
                                            <p:fltVal val="0"/>
                                          </p:val>
                                        </p:tav>
                                        <p:tav tm="100000">
                                          <p:val>
                                            <p:strVal val="#ppt_w"/>
                                          </p:val>
                                        </p:tav>
                                      </p:tavLst>
                                    </p:anim>
                                    <p:anim calcmode="lin" valueType="num">
                                      <p:cBhvr>
                                        <p:cTn id="238" dur="500" fill="hold"/>
                                        <p:tgtEl>
                                          <p:spTgt spid="42"/>
                                        </p:tgtEl>
                                        <p:attrNameLst>
                                          <p:attrName>ppt_h</p:attrName>
                                        </p:attrNameLst>
                                      </p:cBhvr>
                                      <p:tavLst>
                                        <p:tav tm="0">
                                          <p:val>
                                            <p:fltVal val="0"/>
                                          </p:val>
                                        </p:tav>
                                        <p:tav tm="100000">
                                          <p:val>
                                            <p:strVal val="#ppt_h"/>
                                          </p:val>
                                        </p:tav>
                                      </p:tavLst>
                                    </p:anim>
                                    <p:animEffect transition="in" filter="fade">
                                      <p:cBhvr>
                                        <p:cTn id="239" dur="500"/>
                                        <p:tgtEl>
                                          <p:spTgt spid="42"/>
                                        </p:tgtEl>
                                      </p:cBhvr>
                                    </p:animEffect>
                                  </p:childTnLst>
                                </p:cTn>
                              </p:par>
                            </p:childTnLst>
                          </p:cTn>
                        </p:par>
                        <p:par>
                          <p:cTn id="240" fill="hold">
                            <p:stCondLst>
                              <p:cond delay="500"/>
                            </p:stCondLst>
                            <p:childTnLst>
                              <p:par>
                                <p:cTn id="241" presetID="53" presetClass="entr" presetSubtype="16" fill="hold" grpId="0" nodeType="afterEffect">
                                  <p:stCondLst>
                                    <p:cond delay="0"/>
                                  </p:stCondLst>
                                  <p:childTnLst>
                                    <p:set>
                                      <p:cBhvr>
                                        <p:cTn id="242" dur="1" fill="hold">
                                          <p:stCondLst>
                                            <p:cond delay="0"/>
                                          </p:stCondLst>
                                        </p:cTn>
                                        <p:tgtEl>
                                          <p:spTgt spid="43"/>
                                        </p:tgtEl>
                                        <p:attrNameLst>
                                          <p:attrName>style.visibility</p:attrName>
                                        </p:attrNameLst>
                                      </p:cBhvr>
                                      <p:to>
                                        <p:strVal val="visible"/>
                                      </p:to>
                                    </p:set>
                                    <p:anim calcmode="lin" valueType="num">
                                      <p:cBhvr>
                                        <p:cTn id="243" dur="500" fill="hold"/>
                                        <p:tgtEl>
                                          <p:spTgt spid="43"/>
                                        </p:tgtEl>
                                        <p:attrNameLst>
                                          <p:attrName>ppt_w</p:attrName>
                                        </p:attrNameLst>
                                      </p:cBhvr>
                                      <p:tavLst>
                                        <p:tav tm="0">
                                          <p:val>
                                            <p:fltVal val="0"/>
                                          </p:val>
                                        </p:tav>
                                        <p:tav tm="100000">
                                          <p:val>
                                            <p:strVal val="#ppt_w"/>
                                          </p:val>
                                        </p:tav>
                                      </p:tavLst>
                                    </p:anim>
                                    <p:anim calcmode="lin" valueType="num">
                                      <p:cBhvr>
                                        <p:cTn id="244" dur="500" fill="hold"/>
                                        <p:tgtEl>
                                          <p:spTgt spid="43"/>
                                        </p:tgtEl>
                                        <p:attrNameLst>
                                          <p:attrName>ppt_h</p:attrName>
                                        </p:attrNameLst>
                                      </p:cBhvr>
                                      <p:tavLst>
                                        <p:tav tm="0">
                                          <p:val>
                                            <p:fltVal val="0"/>
                                          </p:val>
                                        </p:tav>
                                        <p:tav tm="100000">
                                          <p:val>
                                            <p:strVal val="#ppt_h"/>
                                          </p:val>
                                        </p:tav>
                                      </p:tavLst>
                                    </p:anim>
                                    <p:animEffect transition="in" filter="fade">
                                      <p:cBhvr>
                                        <p:cTn id="245" dur="500"/>
                                        <p:tgtEl>
                                          <p:spTgt spid="43"/>
                                        </p:tgtEl>
                                      </p:cBhvr>
                                    </p:animEffect>
                                  </p:childTnLst>
                                </p:cTn>
                              </p:par>
                              <p:par>
                                <p:cTn id="246" presetID="53" presetClass="entr" presetSubtype="16" fill="hold" grpId="0" nodeType="withEffect">
                                  <p:stCondLst>
                                    <p:cond delay="0"/>
                                  </p:stCondLst>
                                  <p:childTnLst>
                                    <p:set>
                                      <p:cBhvr>
                                        <p:cTn id="247" dur="1" fill="hold">
                                          <p:stCondLst>
                                            <p:cond delay="0"/>
                                          </p:stCondLst>
                                        </p:cTn>
                                        <p:tgtEl>
                                          <p:spTgt spid="44"/>
                                        </p:tgtEl>
                                        <p:attrNameLst>
                                          <p:attrName>style.visibility</p:attrName>
                                        </p:attrNameLst>
                                      </p:cBhvr>
                                      <p:to>
                                        <p:strVal val="visible"/>
                                      </p:to>
                                    </p:set>
                                    <p:anim calcmode="lin" valueType="num">
                                      <p:cBhvr>
                                        <p:cTn id="248" dur="500" fill="hold"/>
                                        <p:tgtEl>
                                          <p:spTgt spid="44"/>
                                        </p:tgtEl>
                                        <p:attrNameLst>
                                          <p:attrName>ppt_w</p:attrName>
                                        </p:attrNameLst>
                                      </p:cBhvr>
                                      <p:tavLst>
                                        <p:tav tm="0">
                                          <p:val>
                                            <p:fltVal val="0"/>
                                          </p:val>
                                        </p:tav>
                                        <p:tav tm="100000">
                                          <p:val>
                                            <p:strVal val="#ppt_w"/>
                                          </p:val>
                                        </p:tav>
                                      </p:tavLst>
                                    </p:anim>
                                    <p:anim calcmode="lin" valueType="num">
                                      <p:cBhvr>
                                        <p:cTn id="249" dur="500" fill="hold"/>
                                        <p:tgtEl>
                                          <p:spTgt spid="44"/>
                                        </p:tgtEl>
                                        <p:attrNameLst>
                                          <p:attrName>ppt_h</p:attrName>
                                        </p:attrNameLst>
                                      </p:cBhvr>
                                      <p:tavLst>
                                        <p:tav tm="0">
                                          <p:val>
                                            <p:fltVal val="0"/>
                                          </p:val>
                                        </p:tav>
                                        <p:tav tm="100000">
                                          <p:val>
                                            <p:strVal val="#ppt_h"/>
                                          </p:val>
                                        </p:tav>
                                      </p:tavLst>
                                    </p:anim>
                                    <p:animEffect transition="in" filter="fade">
                                      <p:cBhvr>
                                        <p:cTn id="250" dur="500"/>
                                        <p:tgtEl>
                                          <p:spTgt spid="44"/>
                                        </p:tgtEl>
                                      </p:cBhvr>
                                    </p:animEffect>
                                  </p:childTnLst>
                                </p:cTn>
                              </p:par>
                            </p:childTnLst>
                          </p:cTn>
                        </p:par>
                      </p:childTnLst>
                    </p:cTn>
                  </p:par>
                  <p:par>
                    <p:cTn id="251" fill="hold">
                      <p:stCondLst>
                        <p:cond delay="indefinite"/>
                      </p:stCondLst>
                      <p:childTnLst>
                        <p:par>
                          <p:cTn id="252" fill="hold">
                            <p:stCondLst>
                              <p:cond delay="0"/>
                            </p:stCondLst>
                            <p:childTnLst>
                              <p:par>
                                <p:cTn id="253" presetID="53" presetClass="entr" presetSubtype="16" fill="hold" grpId="0" nodeType="clickEffect">
                                  <p:stCondLst>
                                    <p:cond delay="0"/>
                                  </p:stCondLst>
                                  <p:childTnLst>
                                    <p:set>
                                      <p:cBhvr>
                                        <p:cTn id="254" dur="1" fill="hold">
                                          <p:stCondLst>
                                            <p:cond delay="0"/>
                                          </p:stCondLst>
                                        </p:cTn>
                                        <p:tgtEl>
                                          <p:spTgt spid="45"/>
                                        </p:tgtEl>
                                        <p:attrNameLst>
                                          <p:attrName>style.visibility</p:attrName>
                                        </p:attrNameLst>
                                      </p:cBhvr>
                                      <p:to>
                                        <p:strVal val="visible"/>
                                      </p:to>
                                    </p:set>
                                    <p:anim calcmode="lin" valueType="num">
                                      <p:cBhvr>
                                        <p:cTn id="255" dur="500" fill="hold"/>
                                        <p:tgtEl>
                                          <p:spTgt spid="45"/>
                                        </p:tgtEl>
                                        <p:attrNameLst>
                                          <p:attrName>ppt_w</p:attrName>
                                        </p:attrNameLst>
                                      </p:cBhvr>
                                      <p:tavLst>
                                        <p:tav tm="0">
                                          <p:val>
                                            <p:fltVal val="0"/>
                                          </p:val>
                                        </p:tav>
                                        <p:tav tm="100000">
                                          <p:val>
                                            <p:strVal val="#ppt_w"/>
                                          </p:val>
                                        </p:tav>
                                      </p:tavLst>
                                    </p:anim>
                                    <p:anim calcmode="lin" valueType="num">
                                      <p:cBhvr>
                                        <p:cTn id="256" dur="500" fill="hold"/>
                                        <p:tgtEl>
                                          <p:spTgt spid="45"/>
                                        </p:tgtEl>
                                        <p:attrNameLst>
                                          <p:attrName>ppt_h</p:attrName>
                                        </p:attrNameLst>
                                      </p:cBhvr>
                                      <p:tavLst>
                                        <p:tav tm="0">
                                          <p:val>
                                            <p:fltVal val="0"/>
                                          </p:val>
                                        </p:tav>
                                        <p:tav tm="100000">
                                          <p:val>
                                            <p:strVal val="#ppt_h"/>
                                          </p:val>
                                        </p:tav>
                                      </p:tavLst>
                                    </p:anim>
                                    <p:animEffect transition="in" filter="fade">
                                      <p:cBhvr>
                                        <p:cTn id="257" dur="500"/>
                                        <p:tgtEl>
                                          <p:spTgt spid="45"/>
                                        </p:tgtEl>
                                      </p:cBhvr>
                                    </p:animEffect>
                                  </p:childTnLst>
                                </p:cTn>
                              </p:par>
                            </p:childTnLst>
                          </p:cTn>
                        </p:par>
                      </p:childTnLst>
                    </p:cTn>
                  </p:par>
                  <p:par>
                    <p:cTn id="258" fill="hold">
                      <p:stCondLst>
                        <p:cond delay="indefinite"/>
                      </p:stCondLst>
                      <p:childTnLst>
                        <p:par>
                          <p:cTn id="259" fill="hold">
                            <p:stCondLst>
                              <p:cond delay="0"/>
                            </p:stCondLst>
                            <p:childTnLst>
                              <p:par>
                                <p:cTn id="260" presetID="53" presetClass="entr" presetSubtype="16" fill="hold" grpId="0" nodeType="clickEffect">
                                  <p:stCondLst>
                                    <p:cond delay="0"/>
                                  </p:stCondLst>
                                  <p:childTnLst>
                                    <p:set>
                                      <p:cBhvr>
                                        <p:cTn id="261" dur="1" fill="hold">
                                          <p:stCondLst>
                                            <p:cond delay="0"/>
                                          </p:stCondLst>
                                        </p:cTn>
                                        <p:tgtEl>
                                          <p:spTgt spid="46"/>
                                        </p:tgtEl>
                                        <p:attrNameLst>
                                          <p:attrName>style.visibility</p:attrName>
                                        </p:attrNameLst>
                                      </p:cBhvr>
                                      <p:to>
                                        <p:strVal val="visible"/>
                                      </p:to>
                                    </p:set>
                                    <p:anim calcmode="lin" valueType="num">
                                      <p:cBhvr>
                                        <p:cTn id="262" dur="500" fill="hold"/>
                                        <p:tgtEl>
                                          <p:spTgt spid="46"/>
                                        </p:tgtEl>
                                        <p:attrNameLst>
                                          <p:attrName>ppt_w</p:attrName>
                                        </p:attrNameLst>
                                      </p:cBhvr>
                                      <p:tavLst>
                                        <p:tav tm="0">
                                          <p:val>
                                            <p:fltVal val="0"/>
                                          </p:val>
                                        </p:tav>
                                        <p:tav tm="100000">
                                          <p:val>
                                            <p:strVal val="#ppt_w"/>
                                          </p:val>
                                        </p:tav>
                                      </p:tavLst>
                                    </p:anim>
                                    <p:anim calcmode="lin" valueType="num">
                                      <p:cBhvr>
                                        <p:cTn id="263" dur="500" fill="hold"/>
                                        <p:tgtEl>
                                          <p:spTgt spid="46"/>
                                        </p:tgtEl>
                                        <p:attrNameLst>
                                          <p:attrName>ppt_h</p:attrName>
                                        </p:attrNameLst>
                                      </p:cBhvr>
                                      <p:tavLst>
                                        <p:tav tm="0">
                                          <p:val>
                                            <p:fltVal val="0"/>
                                          </p:val>
                                        </p:tav>
                                        <p:tav tm="100000">
                                          <p:val>
                                            <p:strVal val="#ppt_h"/>
                                          </p:val>
                                        </p:tav>
                                      </p:tavLst>
                                    </p:anim>
                                    <p:animEffect transition="in" filter="fade">
                                      <p:cBhvr>
                                        <p:cTn id="264"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8" grpId="0" animBg="1"/>
      <p:bldP spid="9" grpId="0" animBg="1"/>
      <p:bldP spid="10" grpId="0" animBg="1"/>
      <p:bldP spid="13" grpId="0" animBg="1"/>
      <p:bldP spid="14" grpId="0" animBg="1"/>
      <p:bldP spid="15" grpId="0" animBg="1"/>
      <p:bldP spid="18" grpId="0" animBg="1"/>
      <p:bldP spid="19" grpId="0" animBg="1"/>
      <p:bldP spid="20" grpId="0" animBg="1"/>
      <p:bldP spid="23" grpId="0" animBg="1"/>
      <p:bldP spid="24" grpId="0" animBg="1"/>
      <p:bldP spid="25" grpId="0" animBg="1"/>
      <p:bldP spid="28" grpId="0" animBg="1"/>
      <p:bldP spid="29" grpId="0" animBg="1"/>
      <p:bldP spid="30" grpId="0" animBg="1"/>
      <p:bldP spid="33" grpId="0" animBg="1"/>
      <p:bldP spid="34" grpId="0" animBg="1"/>
      <p:bldP spid="35" grpId="0" animBg="1"/>
      <p:bldP spid="38" grpId="0" animBg="1"/>
      <p:bldP spid="39" grpId="0" animBg="1"/>
      <p:bldP spid="40" grpId="0" animBg="1"/>
      <p:bldP spid="43" grpId="0" animBg="1"/>
      <p:bldP spid="44" grpId="0" animBg="1"/>
      <p:bldP spid="45" grpId="0" animBg="1"/>
      <p:bldP spid="4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a:extLst>
              <a:ext uri="{FF2B5EF4-FFF2-40B4-BE49-F238E27FC236}">
                <a16:creationId xmlns:a16="http://schemas.microsoft.com/office/drawing/2014/main" id="{BB7BE307-F5C6-1621-15AA-AF87DB048E71}"/>
              </a:ext>
            </a:extLst>
          </p:cNvPr>
          <p:cNvSpPr/>
          <p:nvPr/>
        </p:nvSpPr>
        <p:spPr>
          <a:xfrm>
            <a:off x="788670" y="620911"/>
            <a:ext cx="4329711" cy="653320"/>
          </a:xfrm>
          <a:prstGeom prst="rect">
            <a:avLst/>
          </a:prstGeom>
          <a:noFill/>
          <a:ln/>
        </p:spPr>
        <p:txBody>
          <a:bodyPr wrap="none" lIns="0" tIns="0" rIns="0" bIns="0" rtlCol="0" anchor="t">
            <a:spAutoFit/>
          </a:bodyPr>
          <a:lstStyle/>
          <a:p>
            <a:pPr marL="0" indent="0" algn="l">
              <a:lnSpc>
                <a:spcPts val="5250"/>
              </a:lnSpc>
              <a:buNone/>
            </a:pPr>
            <a:r>
              <a:rPr lang="en-US" sz="4200" b="1" dirty="0">
                <a:solidFill>
                  <a:srgbClr val="233939"/>
                </a:solidFill>
                <a:latin typeface="ZapfHumnst BT" panose="020B0502050508020304" pitchFamily="34" charset="0"/>
                <a:ea typeface="Syne Bold" pitchFamily="34" charset="-122"/>
                <a:cs typeface="Syne Bold" pitchFamily="34" charset="-120"/>
              </a:rPr>
              <a:t>The ADKAR Model</a:t>
            </a:r>
            <a:endParaRPr lang="en-US" sz="4200" dirty="0">
              <a:latin typeface="ZapfHumnst BT" panose="020B0502050508020304" pitchFamily="34" charset="0"/>
            </a:endParaRPr>
          </a:p>
        </p:txBody>
      </p:sp>
      <p:sp>
        <p:nvSpPr>
          <p:cNvPr id="3" name="Text 1">
            <a:extLst>
              <a:ext uri="{FF2B5EF4-FFF2-40B4-BE49-F238E27FC236}">
                <a16:creationId xmlns:a16="http://schemas.microsoft.com/office/drawing/2014/main" id="{F14A4102-D751-7443-A725-2C8E05E2D7E4}"/>
              </a:ext>
            </a:extLst>
          </p:cNvPr>
          <p:cNvSpPr/>
          <p:nvPr/>
        </p:nvSpPr>
        <p:spPr>
          <a:xfrm>
            <a:off x="788670" y="1611154"/>
            <a:ext cx="4947573" cy="321883"/>
          </a:xfrm>
          <a:prstGeom prst="rect">
            <a:avLst/>
          </a:prstGeom>
          <a:noFill/>
          <a:ln/>
        </p:spPr>
        <p:txBody>
          <a:bodyPr wrap="none" lIns="0" tIns="0" rIns="0" bIns="0" rtlCol="0" anchor="t">
            <a:spAutoFit/>
          </a:bodyPr>
          <a:lstStyle/>
          <a:p>
            <a:pPr marL="0" indent="0" algn="l">
              <a:lnSpc>
                <a:spcPts val="2600"/>
              </a:lnSpc>
              <a:buNone/>
            </a:pPr>
            <a:r>
              <a:rPr lang="en-US" sz="2100" b="1" dirty="0">
                <a:solidFill>
                  <a:srgbClr val="233939"/>
                </a:solidFill>
                <a:latin typeface="ZapfHumnst BT" panose="020B0502050508020304" pitchFamily="34" charset="0"/>
                <a:ea typeface="Syne Bold" pitchFamily="34" charset="-122"/>
                <a:cs typeface="Syne Bold" pitchFamily="34" charset="-120"/>
              </a:rPr>
              <a:t>A Framework for Individual Change Success</a:t>
            </a:r>
            <a:endParaRPr lang="en-US" sz="2100" dirty="0">
              <a:latin typeface="ZapfHumnst BT" panose="020B0502050508020304" pitchFamily="34" charset="0"/>
            </a:endParaRPr>
          </a:p>
        </p:txBody>
      </p:sp>
      <p:sp>
        <p:nvSpPr>
          <p:cNvPr id="4" name="Text 2">
            <a:extLst>
              <a:ext uri="{FF2B5EF4-FFF2-40B4-BE49-F238E27FC236}">
                <a16:creationId xmlns:a16="http://schemas.microsoft.com/office/drawing/2014/main" id="{95C46937-2603-FA41-EAC3-F4C522470CC3}"/>
              </a:ext>
            </a:extLst>
          </p:cNvPr>
          <p:cNvSpPr/>
          <p:nvPr/>
        </p:nvSpPr>
        <p:spPr>
          <a:xfrm>
            <a:off x="788670" y="2266831"/>
            <a:ext cx="13053060" cy="1107996"/>
          </a:xfrm>
          <a:prstGeom prst="rect">
            <a:avLst/>
          </a:prstGeom>
          <a:noFill/>
          <a:ln/>
        </p:spPr>
        <p:txBody>
          <a:bodyPr wrap="square" lIns="0" tIns="0" rIns="0" bIns="0" rtlCol="0" anchor="t">
            <a:spAutoFit/>
          </a:bodyPr>
          <a:lstStyle/>
          <a:p>
            <a:pPr marL="0" indent="0" algn="just">
              <a:buNone/>
            </a:pPr>
            <a:r>
              <a:rPr lang="en-US" sz="2400" dirty="0">
                <a:solidFill>
                  <a:srgbClr val="3B4E4E"/>
                </a:solidFill>
                <a:latin typeface="ZapfHumnst BT" panose="020B0502050508020304" pitchFamily="34" charset="0"/>
                <a:ea typeface="Overpass Light" pitchFamily="34" charset="-122"/>
                <a:cs typeface="Overpass Light" pitchFamily="34" charset="-120"/>
              </a:rPr>
              <a:t>Developed by Prosci, ADKAR is a powerful individual-focused framework that guides people through organizational change. Unlike process-oriented models, ADKAR recognizes that successful change happens one person at a time, focusing on the personal transitions each employee must navigate.</a:t>
            </a:r>
            <a:endParaRPr lang="en-US" sz="2400" dirty="0">
              <a:latin typeface="ZapfHumnst BT" panose="020B0502050508020304" pitchFamily="34" charset="0"/>
            </a:endParaRPr>
          </a:p>
        </p:txBody>
      </p:sp>
      <p:sp>
        <p:nvSpPr>
          <p:cNvPr id="5" name="Text 3">
            <a:extLst>
              <a:ext uri="{FF2B5EF4-FFF2-40B4-BE49-F238E27FC236}">
                <a16:creationId xmlns:a16="http://schemas.microsoft.com/office/drawing/2014/main" id="{4104E920-D4A1-AE0F-FF22-D01882B7670D}"/>
              </a:ext>
            </a:extLst>
          </p:cNvPr>
          <p:cNvSpPr/>
          <p:nvPr/>
        </p:nvSpPr>
        <p:spPr>
          <a:xfrm>
            <a:off x="788670" y="3534847"/>
            <a:ext cx="230832" cy="316049"/>
          </a:xfrm>
          <a:prstGeom prst="rect">
            <a:avLst/>
          </a:prstGeom>
          <a:noFill/>
          <a:ln/>
        </p:spPr>
        <p:txBody>
          <a:bodyPr wrap="none" lIns="0" tIns="0" rIns="0" bIns="0" rtlCol="0" anchor="t">
            <a:spAutoFit/>
          </a:bodyPr>
          <a:lstStyle/>
          <a:p>
            <a:pPr marL="0" indent="0" algn="l">
              <a:lnSpc>
                <a:spcPts val="2650"/>
              </a:lnSpc>
              <a:buNone/>
            </a:pPr>
            <a:r>
              <a:rPr lang="en-US" sz="1650" dirty="0">
                <a:solidFill>
                  <a:srgbClr val="3B4E4E"/>
                </a:solidFill>
                <a:latin typeface="ZapfHumnst BT" panose="020B0502050508020304" pitchFamily="34" charset="0"/>
                <a:ea typeface="Syne Light" pitchFamily="34" charset="-122"/>
                <a:cs typeface="Syne Light" pitchFamily="34" charset="-120"/>
              </a:rPr>
              <a:t>01</a:t>
            </a:r>
            <a:endParaRPr lang="en-US" sz="1650" dirty="0">
              <a:latin typeface="ZapfHumnst BT" panose="020B0502050508020304" pitchFamily="34" charset="0"/>
            </a:endParaRPr>
          </a:p>
        </p:txBody>
      </p:sp>
      <p:sp>
        <p:nvSpPr>
          <p:cNvPr id="6" name="Shape 4">
            <a:extLst>
              <a:ext uri="{FF2B5EF4-FFF2-40B4-BE49-F238E27FC236}">
                <a16:creationId xmlns:a16="http://schemas.microsoft.com/office/drawing/2014/main" id="{43853C0C-31A1-546C-A1A0-5B10A76880EC}"/>
              </a:ext>
            </a:extLst>
          </p:cNvPr>
          <p:cNvSpPr/>
          <p:nvPr/>
        </p:nvSpPr>
        <p:spPr>
          <a:xfrm>
            <a:off x="788670" y="3868103"/>
            <a:ext cx="4208264" cy="30480"/>
          </a:xfrm>
          <a:prstGeom prst="rect">
            <a:avLst/>
          </a:prstGeom>
          <a:solidFill>
            <a:srgbClr val="224435"/>
          </a:solidFill>
          <a:ln/>
        </p:spPr>
      </p:sp>
      <p:sp>
        <p:nvSpPr>
          <p:cNvPr id="7" name="Text 5">
            <a:extLst>
              <a:ext uri="{FF2B5EF4-FFF2-40B4-BE49-F238E27FC236}">
                <a16:creationId xmlns:a16="http://schemas.microsoft.com/office/drawing/2014/main" id="{603BE4F2-A221-3FCA-B3BE-468E910C8ADD}"/>
              </a:ext>
            </a:extLst>
          </p:cNvPr>
          <p:cNvSpPr/>
          <p:nvPr/>
        </p:nvSpPr>
        <p:spPr>
          <a:xfrm>
            <a:off x="788670" y="4036100"/>
            <a:ext cx="1191095" cy="321883"/>
          </a:xfrm>
          <a:prstGeom prst="rect">
            <a:avLst/>
          </a:prstGeom>
          <a:noFill/>
          <a:ln/>
        </p:spPr>
        <p:txBody>
          <a:bodyPr wrap="none" lIns="0" tIns="0" rIns="0" bIns="0" rtlCol="0" anchor="t">
            <a:spAutoFit/>
          </a:bodyPr>
          <a:lstStyle/>
          <a:p>
            <a:pPr marL="0" indent="0" algn="l">
              <a:lnSpc>
                <a:spcPts val="2600"/>
              </a:lnSpc>
              <a:buNone/>
            </a:pPr>
            <a:r>
              <a:rPr lang="en-US" sz="2100" b="1" dirty="0">
                <a:solidFill>
                  <a:srgbClr val="3B4E4E"/>
                </a:solidFill>
                <a:latin typeface="ZapfHumnst BT" panose="020B0502050508020304" pitchFamily="34" charset="0"/>
                <a:ea typeface="Syne Bold" pitchFamily="34" charset="-122"/>
                <a:cs typeface="Syne Bold" pitchFamily="34" charset="-120"/>
              </a:rPr>
              <a:t>Awareness</a:t>
            </a:r>
            <a:endParaRPr lang="en-US" sz="2100" dirty="0">
              <a:latin typeface="ZapfHumnst BT" panose="020B0502050508020304" pitchFamily="34" charset="0"/>
            </a:endParaRPr>
          </a:p>
        </p:txBody>
      </p:sp>
      <p:sp>
        <p:nvSpPr>
          <p:cNvPr id="8" name="Text 6">
            <a:extLst>
              <a:ext uri="{FF2B5EF4-FFF2-40B4-BE49-F238E27FC236}">
                <a16:creationId xmlns:a16="http://schemas.microsoft.com/office/drawing/2014/main" id="{CC04FB3A-4CE6-8729-BCD2-A8EB3DFCD65B}"/>
              </a:ext>
            </a:extLst>
          </p:cNvPr>
          <p:cNvSpPr/>
          <p:nvPr/>
        </p:nvSpPr>
        <p:spPr>
          <a:xfrm>
            <a:off x="788670" y="4499016"/>
            <a:ext cx="4208264" cy="692497"/>
          </a:xfrm>
          <a:prstGeom prst="rect">
            <a:avLst/>
          </a:prstGeom>
          <a:noFill/>
          <a:ln/>
        </p:spPr>
        <p:txBody>
          <a:bodyPr wrap="square" lIns="0" tIns="0" rIns="0" bIns="0" rtlCol="0" anchor="t">
            <a:spAutoFit/>
          </a:bodyPr>
          <a:lstStyle/>
          <a:p>
            <a:pPr marL="0" indent="0">
              <a:lnSpc>
                <a:spcPts val="2650"/>
              </a:lnSpc>
              <a:buNone/>
            </a:pPr>
            <a:r>
              <a:rPr lang="en-US" sz="2400" dirty="0">
                <a:solidFill>
                  <a:srgbClr val="3B4E4E"/>
                </a:solidFill>
                <a:latin typeface="ZapfHumnst BT" panose="020B0502050508020304" pitchFamily="34" charset="0"/>
                <a:ea typeface="Overpass Light" pitchFamily="34" charset="-122"/>
                <a:cs typeface="Overpass Light" pitchFamily="34" charset="-120"/>
              </a:rPr>
              <a:t>Understanding the need for change</a:t>
            </a:r>
            <a:endParaRPr lang="en-US" sz="2400" dirty="0">
              <a:latin typeface="ZapfHumnst BT" panose="020B0502050508020304" pitchFamily="34" charset="0"/>
            </a:endParaRPr>
          </a:p>
        </p:txBody>
      </p:sp>
      <p:sp>
        <p:nvSpPr>
          <p:cNvPr id="9" name="Text 7">
            <a:extLst>
              <a:ext uri="{FF2B5EF4-FFF2-40B4-BE49-F238E27FC236}">
                <a16:creationId xmlns:a16="http://schemas.microsoft.com/office/drawing/2014/main" id="{3D668757-A9F9-4766-6FD1-6AEBA56A8563}"/>
              </a:ext>
            </a:extLst>
          </p:cNvPr>
          <p:cNvSpPr/>
          <p:nvPr/>
        </p:nvSpPr>
        <p:spPr>
          <a:xfrm>
            <a:off x="5211008" y="3534847"/>
            <a:ext cx="230832" cy="316049"/>
          </a:xfrm>
          <a:prstGeom prst="rect">
            <a:avLst/>
          </a:prstGeom>
          <a:noFill/>
          <a:ln/>
        </p:spPr>
        <p:txBody>
          <a:bodyPr wrap="none" lIns="0" tIns="0" rIns="0" bIns="0" rtlCol="0" anchor="t">
            <a:spAutoFit/>
          </a:bodyPr>
          <a:lstStyle/>
          <a:p>
            <a:pPr marL="0" indent="0" algn="l">
              <a:lnSpc>
                <a:spcPts val="2650"/>
              </a:lnSpc>
              <a:buNone/>
            </a:pPr>
            <a:r>
              <a:rPr lang="en-US" sz="1650" dirty="0">
                <a:solidFill>
                  <a:srgbClr val="3B4E4E"/>
                </a:solidFill>
                <a:latin typeface="ZapfHumnst BT" panose="020B0502050508020304" pitchFamily="34" charset="0"/>
                <a:ea typeface="Syne Light" pitchFamily="34" charset="-122"/>
                <a:cs typeface="Syne Light" pitchFamily="34" charset="-120"/>
              </a:rPr>
              <a:t>02</a:t>
            </a:r>
            <a:endParaRPr lang="en-US" sz="1650" dirty="0">
              <a:latin typeface="ZapfHumnst BT" panose="020B0502050508020304" pitchFamily="34" charset="0"/>
            </a:endParaRPr>
          </a:p>
        </p:txBody>
      </p:sp>
      <p:sp>
        <p:nvSpPr>
          <p:cNvPr id="10" name="Shape 8">
            <a:extLst>
              <a:ext uri="{FF2B5EF4-FFF2-40B4-BE49-F238E27FC236}">
                <a16:creationId xmlns:a16="http://schemas.microsoft.com/office/drawing/2014/main" id="{AA0EE44A-57E2-47AF-7109-8316D2D890D8}"/>
              </a:ext>
            </a:extLst>
          </p:cNvPr>
          <p:cNvSpPr/>
          <p:nvPr/>
        </p:nvSpPr>
        <p:spPr>
          <a:xfrm>
            <a:off x="5211008" y="3868103"/>
            <a:ext cx="4208264" cy="30480"/>
          </a:xfrm>
          <a:prstGeom prst="rect">
            <a:avLst/>
          </a:prstGeom>
          <a:solidFill>
            <a:srgbClr val="224435"/>
          </a:solidFill>
          <a:ln/>
        </p:spPr>
      </p:sp>
      <p:sp>
        <p:nvSpPr>
          <p:cNvPr id="11" name="Text 9">
            <a:extLst>
              <a:ext uri="{FF2B5EF4-FFF2-40B4-BE49-F238E27FC236}">
                <a16:creationId xmlns:a16="http://schemas.microsoft.com/office/drawing/2014/main" id="{6920F1BF-2408-F2FC-3618-79384D310956}"/>
              </a:ext>
            </a:extLst>
          </p:cNvPr>
          <p:cNvSpPr/>
          <p:nvPr/>
        </p:nvSpPr>
        <p:spPr>
          <a:xfrm>
            <a:off x="5211008" y="4036100"/>
            <a:ext cx="727763" cy="321883"/>
          </a:xfrm>
          <a:prstGeom prst="rect">
            <a:avLst/>
          </a:prstGeom>
          <a:noFill/>
          <a:ln/>
        </p:spPr>
        <p:txBody>
          <a:bodyPr wrap="none" lIns="0" tIns="0" rIns="0" bIns="0" rtlCol="0" anchor="t">
            <a:spAutoFit/>
          </a:bodyPr>
          <a:lstStyle/>
          <a:p>
            <a:pPr marL="0" indent="0" algn="l">
              <a:lnSpc>
                <a:spcPts val="2600"/>
              </a:lnSpc>
              <a:buNone/>
            </a:pPr>
            <a:r>
              <a:rPr lang="en-US" sz="2100" b="1" dirty="0">
                <a:solidFill>
                  <a:srgbClr val="3B4E4E"/>
                </a:solidFill>
                <a:latin typeface="ZapfHumnst BT" panose="020B0502050508020304" pitchFamily="34" charset="0"/>
                <a:ea typeface="Syne Bold" pitchFamily="34" charset="-122"/>
                <a:cs typeface="Syne Bold" pitchFamily="34" charset="-120"/>
              </a:rPr>
              <a:t>Desire</a:t>
            </a:r>
            <a:endParaRPr lang="en-US" sz="2100" dirty="0">
              <a:latin typeface="ZapfHumnst BT" panose="020B0502050508020304" pitchFamily="34" charset="0"/>
            </a:endParaRPr>
          </a:p>
        </p:txBody>
      </p:sp>
      <p:sp>
        <p:nvSpPr>
          <p:cNvPr id="12" name="Text 10">
            <a:extLst>
              <a:ext uri="{FF2B5EF4-FFF2-40B4-BE49-F238E27FC236}">
                <a16:creationId xmlns:a16="http://schemas.microsoft.com/office/drawing/2014/main" id="{9C956AF9-562D-6A5A-3A9A-1243690485DF}"/>
              </a:ext>
            </a:extLst>
          </p:cNvPr>
          <p:cNvSpPr/>
          <p:nvPr/>
        </p:nvSpPr>
        <p:spPr>
          <a:xfrm>
            <a:off x="5159904" y="4499015"/>
            <a:ext cx="4208264" cy="692497"/>
          </a:xfrm>
          <a:prstGeom prst="rect">
            <a:avLst/>
          </a:prstGeom>
          <a:noFill/>
          <a:ln/>
        </p:spPr>
        <p:txBody>
          <a:bodyPr wrap="square" lIns="0" tIns="0" rIns="0" bIns="0" rtlCol="0" anchor="t">
            <a:spAutoFit/>
          </a:bodyPr>
          <a:lstStyle/>
          <a:p>
            <a:pPr marL="0" indent="0" algn="just">
              <a:lnSpc>
                <a:spcPts val="2650"/>
              </a:lnSpc>
              <a:buNone/>
            </a:pPr>
            <a:r>
              <a:rPr lang="en-US" sz="2400" dirty="0">
                <a:solidFill>
                  <a:srgbClr val="3B4E4E"/>
                </a:solidFill>
                <a:latin typeface="ZapfHumnst BT" panose="020B0502050508020304" pitchFamily="34" charset="0"/>
                <a:ea typeface="Overpass Light" pitchFamily="34" charset="-122"/>
                <a:cs typeface="Overpass Light" pitchFamily="34" charset="-120"/>
              </a:rPr>
              <a:t>Motivation to support the change</a:t>
            </a:r>
            <a:endParaRPr lang="en-US" sz="2400" dirty="0">
              <a:latin typeface="ZapfHumnst BT" panose="020B0502050508020304" pitchFamily="34" charset="0"/>
            </a:endParaRPr>
          </a:p>
        </p:txBody>
      </p:sp>
      <p:sp>
        <p:nvSpPr>
          <p:cNvPr id="13" name="Text 11">
            <a:extLst>
              <a:ext uri="{FF2B5EF4-FFF2-40B4-BE49-F238E27FC236}">
                <a16:creationId xmlns:a16="http://schemas.microsoft.com/office/drawing/2014/main" id="{0426A69A-DB52-8A32-9B3B-0C202C201B07}"/>
              </a:ext>
            </a:extLst>
          </p:cNvPr>
          <p:cNvSpPr/>
          <p:nvPr/>
        </p:nvSpPr>
        <p:spPr>
          <a:xfrm>
            <a:off x="9633347" y="3534847"/>
            <a:ext cx="230832" cy="316049"/>
          </a:xfrm>
          <a:prstGeom prst="rect">
            <a:avLst/>
          </a:prstGeom>
          <a:noFill/>
          <a:ln/>
        </p:spPr>
        <p:txBody>
          <a:bodyPr wrap="none" lIns="0" tIns="0" rIns="0" bIns="0" rtlCol="0" anchor="t">
            <a:spAutoFit/>
          </a:bodyPr>
          <a:lstStyle/>
          <a:p>
            <a:pPr marL="0" indent="0" algn="l">
              <a:lnSpc>
                <a:spcPts val="2650"/>
              </a:lnSpc>
              <a:buNone/>
            </a:pPr>
            <a:r>
              <a:rPr lang="en-US" sz="1650" dirty="0">
                <a:solidFill>
                  <a:srgbClr val="3B4E4E"/>
                </a:solidFill>
                <a:latin typeface="ZapfHumnst BT" panose="020B0502050508020304" pitchFamily="34" charset="0"/>
                <a:ea typeface="Syne Light" pitchFamily="34" charset="-122"/>
                <a:cs typeface="Syne Light" pitchFamily="34" charset="-120"/>
              </a:rPr>
              <a:t>03</a:t>
            </a:r>
            <a:endParaRPr lang="en-US" sz="1650" dirty="0">
              <a:latin typeface="ZapfHumnst BT" panose="020B0502050508020304" pitchFamily="34" charset="0"/>
            </a:endParaRPr>
          </a:p>
        </p:txBody>
      </p:sp>
      <p:sp>
        <p:nvSpPr>
          <p:cNvPr id="14" name="Shape 12">
            <a:extLst>
              <a:ext uri="{FF2B5EF4-FFF2-40B4-BE49-F238E27FC236}">
                <a16:creationId xmlns:a16="http://schemas.microsoft.com/office/drawing/2014/main" id="{36FF4116-2EA5-4B5A-1BBF-A0F350718A39}"/>
              </a:ext>
            </a:extLst>
          </p:cNvPr>
          <p:cNvSpPr/>
          <p:nvPr/>
        </p:nvSpPr>
        <p:spPr>
          <a:xfrm>
            <a:off x="9633347" y="3868103"/>
            <a:ext cx="4208383" cy="30480"/>
          </a:xfrm>
          <a:prstGeom prst="rect">
            <a:avLst/>
          </a:prstGeom>
          <a:solidFill>
            <a:srgbClr val="224435"/>
          </a:solidFill>
          <a:ln/>
        </p:spPr>
      </p:sp>
      <p:sp>
        <p:nvSpPr>
          <p:cNvPr id="15" name="Text 13">
            <a:extLst>
              <a:ext uri="{FF2B5EF4-FFF2-40B4-BE49-F238E27FC236}">
                <a16:creationId xmlns:a16="http://schemas.microsoft.com/office/drawing/2014/main" id="{113AE216-D939-90BF-016A-00F4F8A3D78C}"/>
              </a:ext>
            </a:extLst>
          </p:cNvPr>
          <p:cNvSpPr/>
          <p:nvPr/>
        </p:nvSpPr>
        <p:spPr>
          <a:xfrm>
            <a:off x="9633347" y="4036100"/>
            <a:ext cx="1259960" cy="321883"/>
          </a:xfrm>
          <a:prstGeom prst="rect">
            <a:avLst/>
          </a:prstGeom>
          <a:noFill/>
          <a:ln/>
        </p:spPr>
        <p:txBody>
          <a:bodyPr wrap="none" lIns="0" tIns="0" rIns="0" bIns="0" rtlCol="0" anchor="t">
            <a:spAutoFit/>
          </a:bodyPr>
          <a:lstStyle/>
          <a:p>
            <a:pPr marL="0" indent="0" algn="l">
              <a:lnSpc>
                <a:spcPts val="2600"/>
              </a:lnSpc>
              <a:buNone/>
            </a:pPr>
            <a:r>
              <a:rPr lang="en-US" sz="2100" b="1" dirty="0">
                <a:solidFill>
                  <a:srgbClr val="3B4E4E"/>
                </a:solidFill>
                <a:latin typeface="ZapfHumnst BT" panose="020B0502050508020304" pitchFamily="34" charset="0"/>
                <a:ea typeface="Syne Bold" pitchFamily="34" charset="-122"/>
                <a:cs typeface="Syne Bold" pitchFamily="34" charset="-120"/>
              </a:rPr>
              <a:t>Knowledge</a:t>
            </a:r>
            <a:endParaRPr lang="en-US" sz="2100" dirty="0">
              <a:latin typeface="ZapfHumnst BT" panose="020B0502050508020304" pitchFamily="34" charset="0"/>
            </a:endParaRPr>
          </a:p>
        </p:txBody>
      </p:sp>
      <p:sp>
        <p:nvSpPr>
          <p:cNvPr id="16" name="Text 14">
            <a:extLst>
              <a:ext uri="{FF2B5EF4-FFF2-40B4-BE49-F238E27FC236}">
                <a16:creationId xmlns:a16="http://schemas.microsoft.com/office/drawing/2014/main" id="{66E04013-BF20-EF6C-4430-D17945ED32B2}"/>
              </a:ext>
            </a:extLst>
          </p:cNvPr>
          <p:cNvSpPr/>
          <p:nvPr/>
        </p:nvSpPr>
        <p:spPr>
          <a:xfrm>
            <a:off x="9633347" y="4499015"/>
            <a:ext cx="3935373" cy="346249"/>
          </a:xfrm>
          <a:prstGeom prst="rect">
            <a:avLst/>
          </a:prstGeom>
          <a:noFill/>
          <a:ln/>
        </p:spPr>
        <p:txBody>
          <a:bodyPr wrap="none" lIns="0" tIns="0" rIns="0" bIns="0" rtlCol="0" anchor="t">
            <a:spAutoFit/>
          </a:bodyPr>
          <a:lstStyle/>
          <a:p>
            <a:pPr marL="0" indent="0" algn="just">
              <a:lnSpc>
                <a:spcPts val="2650"/>
              </a:lnSpc>
              <a:buNone/>
            </a:pPr>
            <a:r>
              <a:rPr lang="en-US" sz="2400" dirty="0">
                <a:solidFill>
                  <a:srgbClr val="3B4E4E"/>
                </a:solidFill>
                <a:latin typeface="ZapfHumnst BT" panose="020B0502050508020304" pitchFamily="34" charset="0"/>
                <a:ea typeface="Overpass Light" pitchFamily="34" charset="-122"/>
                <a:cs typeface="Overpass Light" pitchFamily="34" charset="-120"/>
              </a:rPr>
              <a:t>Information on how to change</a:t>
            </a:r>
            <a:endParaRPr lang="en-US" sz="2400" dirty="0">
              <a:latin typeface="ZapfHumnst BT" panose="020B0502050508020304" pitchFamily="34" charset="0"/>
            </a:endParaRPr>
          </a:p>
        </p:txBody>
      </p:sp>
      <p:sp>
        <p:nvSpPr>
          <p:cNvPr id="17" name="Text 15">
            <a:extLst>
              <a:ext uri="{FF2B5EF4-FFF2-40B4-BE49-F238E27FC236}">
                <a16:creationId xmlns:a16="http://schemas.microsoft.com/office/drawing/2014/main" id="{A5D69794-488E-1DD7-5DB5-20EE31066B9C}"/>
              </a:ext>
            </a:extLst>
          </p:cNvPr>
          <p:cNvSpPr/>
          <p:nvPr/>
        </p:nvSpPr>
        <p:spPr>
          <a:xfrm>
            <a:off x="788670" y="5216009"/>
            <a:ext cx="230832" cy="316049"/>
          </a:xfrm>
          <a:prstGeom prst="rect">
            <a:avLst/>
          </a:prstGeom>
          <a:noFill/>
          <a:ln/>
        </p:spPr>
        <p:txBody>
          <a:bodyPr wrap="none" lIns="0" tIns="0" rIns="0" bIns="0" rtlCol="0" anchor="t">
            <a:spAutoFit/>
          </a:bodyPr>
          <a:lstStyle/>
          <a:p>
            <a:pPr marL="0" indent="0" algn="l">
              <a:lnSpc>
                <a:spcPts val="2650"/>
              </a:lnSpc>
              <a:buNone/>
            </a:pPr>
            <a:r>
              <a:rPr lang="en-US" sz="1650" dirty="0">
                <a:solidFill>
                  <a:srgbClr val="3B4E4E"/>
                </a:solidFill>
                <a:latin typeface="ZapfHumnst BT" panose="020B0502050508020304" pitchFamily="34" charset="0"/>
                <a:ea typeface="Syne Light" pitchFamily="34" charset="-122"/>
                <a:cs typeface="Syne Light" pitchFamily="34" charset="-120"/>
              </a:rPr>
              <a:t>04</a:t>
            </a:r>
            <a:endParaRPr lang="en-US" sz="1650" dirty="0">
              <a:latin typeface="ZapfHumnst BT" panose="020B0502050508020304" pitchFamily="34" charset="0"/>
            </a:endParaRPr>
          </a:p>
        </p:txBody>
      </p:sp>
      <p:sp>
        <p:nvSpPr>
          <p:cNvPr id="18" name="Shape 16">
            <a:extLst>
              <a:ext uri="{FF2B5EF4-FFF2-40B4-BE49-F238E27FC236}">
                <a16:creationId xmlns:a16="http://schemas.microsoft.com/office/drawing/2014/main" id="{21A97F6C-B32B-A324-C5B0-DF005B440F4E}"/>
              </a:ext>
            </a:extLst>
          </p:cNvPr>
          <p:cNvSpPr/>
          <p:nvPr/>
        </p:nvSpPr>
        <p:spPr>
          <a:xfrm>
            <a:off x="825341" y="5564505"/>
            <a:ext cx="6419493" cy="30480"/>
          </a:xfrm>
          <a:prstGeom prst="rect">
            <a:avLst/>
          </a:prstGeom>
          <a:solidFill>
            <a:srgbClr val="224435"/>
          </a:solidFill>
          <a:ln/>
        </p:spPr>
      </p:sp>
      <p:sp>
        <p:nvSpPr>
          <p:cNvPr id="19" name="Text 17">
            <a:extLst>
              <a:ext uri="{FF2B5EF4-FFF2-40B4-BE49-F238E27FC236}">
                <a16:creationId xmlns:a16="http://schemas.microsoft.com/office/drawing/2014/main" id="{84467C8F-20AD-40DA-E39E-E3CF947774CF}"/>
              </a:ext>
            </a:extLst>
          </p:cNvPr>
          <p:cNvSpPr/>
          <p:nvPr/>
        </p:nvSpPr>
        <p:spPr>
          <a:xfrm>
            <a:off x="788670" y="5717262"/>
            <a:ext cx="716543" cy="321883"/>
          </a:xfrm>
          <a:prstGeom prst="rect">
            <a:avLst/>
          </a:prstGeom>
          <a:noFill/>
          <a:ln/>
        </p:spPr>
        <p:txBody>
          <a:bodyPr wrap="none" lIns="0" tIns="0" rIns="0" bIns="0" rtlCol="0" anchor="t">
            <a:spAutoFit/>
          </a:bodyPr>
          <a:lstStyle/>
          <a:p>
            <a:pPr marL="0" indent="0" algn="l">
              <a:lnSpc>
                <a:spcPts val="2600"/>
              </a:lnSpc>
              <a:buNone/>
            </a:pPr>
            <a:r>
              <a:rPr lang="en-US" sz="2100" b="1" dirty="0">
                <a:solidFill>
                  <a:srgbClr val="3B4E4E"/>
                </a:solidFill>
                <a:latin typeface="ZapfHumnst BT" panose="020B0502050508020304" pitchFamily="34" charset="0"/>
                <a:ea typeface="Syne Bold" pitchFamily="34" charset="-122"/>
                <a:cs typeface="Syne Bold" pitchFamily="34" charset="-120"/>
              </a:rPr>
              <a:t>Ability</a:t>
            </a:r>
            <a:endParaRPr lang="en-US" sz="2100" dirty="0">
              <a:latin typeface="ZapfHumnst BT" panose="020B0502050508020304" pitchFamily="34" charset="0"/>
            </a:endParaRPr>
          </a:p>
        </p:txBody>
      </p:sp>
      <p:sp>
        <p:nvSpPr>
          <p:cNvPr id="20" name="Text 18">
            <a:extLst>
              <a:ext uri="{FF2B5EF4-FFF2-40B4-BE49-F238E27FC236}">
                <a16:creationId xmlns:a16="http://schemas.microsoft.com/office/drawing/2014/main" id="{B8807285-9DE9-60FC-3341-3E03B73F6AB0}"/>
              </a:ext>
            </a:extLst>
          </p:cNvPr>
          <p:cNvSpPr/>
          <p:nvPr/>
        </p:nvSpPr>
        <p:spPr>
          <a:xfrm>
            <a:off x="788670" y="6223645"/>
            <a:ext cx="3465692" cy="346249"/>
          </a:xfrm>
          <a:prstGeom prst="rect">
            <a:avLst/>
          </a:prstGeom>
          <a:noFill/>
          <a:ln/>
        </p:spPr>
        <p:txBody>
          <a:bodyPr wrap="none" lIns="0" tIns="0" rIns="0" bIns="0" rtlCol="0" anchor="t">
            <a:spAutoFit/>
          </a:bodyPr>
          <a:lstStyle/>
          <a:p>
            <a:pPr marL="0" indent="0" algn="just">
              <a:lnSpc>
                <a:spcPts val="2650"/>
              </a:lnSpc>
              <a:buNone/>
            </a:pPr>
            <a:r>
              <a:rPr lang="en-US" sz="2400" dirty="0">
                <a:solidFill>
                  <a:srgbClr val="3B4E4E"/>
                </a:solidFill>
                <a:latin typeface="ZapfHumnst BT" panose="020B0502050508020304" pitchFamily="34" charset="0"/>
                <a:ea typeface="Overpass Light" pitchFamily="34" charset="-122"/>
                <a:cs typeface="Overpass Light" pitchFamily="34" charset="-120"/>
              </a:rPr>
              <a:t>Skills to implement change</a:t>
            </a:r>
            <a:endParaRPr lang="en-US" sz="2400" dirty="0">
              <a:latin typeface="ZapfHumnst BT" panose="020B0502050508020304" pitchFamily="34" charset="0"/>
            </a:endParaRPr>
          </a:p>
        </p:txBody>
      </p:sp>
      <p:sp>
        <p:nvSpPr>
          <p:cNvPr id="21" name="Text 19">
            <a:extLst>
              <a:ext uri="{FF2B5EF4-FFF2-40B4-BE49-F238E27FC236}">
                <a16:creationId xmlns:a16="http://schemas.microsoft.com/office/drawing/2014/main" id="{4373AFA1-D824-B05D-1DEE-3CC70F04E011}"/>
              </a:ext>
            </a:extLst>
          </p:cNvPr>
          <p:cNvSpPr/>
          <p:nvPr/>
        </p:nvSpPr>
        <p:spPr>
          <a:xfrm>
            <a:off x="7422237" y="5216009"/>
            <a:ext cx="230832" cy="316049"/>
          </a:xfrm>
          <a:prstGeom prst="rect">
            <a:avLst/>
          </a:prstGeom>
          <a:noFill/>
          <a:ln/>
        </p:spPr>
        <p:txBody>
          <a:bodyPr wrap="none" lIns="0" tIns="0" rIns="0" bIns="0" rtlCol="0" anchor="t">
            <a:spAutoFit/>
          </a:bodyPr>
          <a:lstStyle/>
          <a:p>
            <a:pPr marL="0" indent="0" algn="l">
              <a:lnSpc>
                <a:spcPts val="2650"/>
              </a:lnSpc>
              <a:buNone/>
            </a:pPr>
            <a:r>
              <a:rPr lang="en-US" sz="1650" dirty="0">
                <a:solidFill>
                  <a:srgbClr val="3B4E4E"/>
                </a:solidFill>
                <a:latin typeface="ZapfHumnst BT" panose="020B0502050508020304" pitchFamily="34" charset="0"/>
                <a:ea typeface="Syne Light" pitchFamily="34" charset="-122"/>
                <a:cs typeface="Syne Light" pitchFamily="34" charset="-120"/>
              </a:rPr>
              <a:t>05</a:t>
            </a:r>
            <a:endParaRPr lang="en-US" sz="1650" dirty="0">
              <a:latin typeface="ZapfHumnst BT" panose="020B0502050508020304" pitchFamily="34" charset="0"/>
            </a:endParaRPr>
          </a:p>
        </p:txBody>
      </p:sp>
      <p:sp>
        <p:nvSpPr>
          <p:cNvPr id="22" name="Shape 20">
            <a:extLst>
              <a:ext uri="{FF2B5EF4-FFF2-40B4-BE49-F238E27FC236}">
                <a16:creationId xmlns:a16="http://schemas.microsoft.com/office/drawing/2014/main" id="{B2DB0A14-007F-C8D1-D43E-D78E8072B447}"/>
              </a:ext>
            </a:extLst>
          </p:cNvPr>
          <p:cNvSpPr/>
          <p:nvPr/>
        </p:nvSpPr>
        <p:spPr>
          <a:xfrm>
            <a:off x="7422237" y="5549265"/>
            <a:ext cx="6419493" cy="30480"/>
          </a:xfrm>
          <a:prstGeom prst="rect">
            <a:avLst/>
          </a:prstGeom>
          <a:solidFill>
            <a:srgbClr val="224435"/>
          </a:solidFill>
          <a:ln/>
        </p:spPr>
      </p:sp>
      <p:sp>
        <p:nvSpPr>
          <p:cNvPr id="23" name="Text 21">
            <a:extLst>
              <a:ext uri="{FF2B5EF4-FFF2-40B4-BE49-F238E27FC236}">
                <a16:creationId xmlns:a16="http://schemas.microsoft.com/office/drawing/2014/main" id="{77CFC82A-BCE0-B5C6-1D7A-4F2E9B858DA9}"/>
              </a:ext>
            </a:extLst>
          </p:cNvPr>
          <p:cNvSpPr/>
          <p:nvPr/>
        </p:nvSpPr>
        <p:spPr>
          <a:xfrm>
            <a:off x="7422237" y="5717262"/>
            <a:ext cx="1667123" cy="321883"/>
          </a:xfrm>
          <a:prstGeom prst="rect">
            <a:avLst/>
          </a:prstGeom>
          <a:noFill/>
          <a:ln/>
        </p:spPr>
        <p:txBody>
          <a:bodyPr wrap="none" lIns="0" tIns="0" rIns="0" bIns="0" rtlCol="0" anchor="t">
            <a:spAutoFit/>
          </a:bodyPr>
          <a:lstStyle/>
          <a:p>
            <a:pPr marL="0" indent="0" algn="l">
              <a:lnSpc>
                <a:spcPts val="2600"/>
              </a:lnSpc>
              <a:buNone/>
            </a:pPr>
            <a:r>
              <a:rPr lang="en-US" sz="2100" b="1" dirty="0">
                <a:solidFill>
                  <a:srgbClr val="3B4E4E"/>
                </a:solidFill>
                <a:latin typeface="ZapfHumnst BT" panose="020B0502050508020304" pitchFamily="34" charset="0"/>
                <a:ea typeface="Syne Bold" pitchFamily="34" charset="-122"/>
                <a:cs typeface="Syne Bold" pitchFamily="34" charset="-120"/>
              </a:rPr>
              <a:t>Reinforcement</a:t>
            </a:r>
            <a:endParaRPr lang="en-US" sz="2100" dirty="0">
              <a:latin typeface="ZapfHumnst BT" panose="020B0502050508020304" pitchFamily="34" charset="0"/>
            </a:endParaRPr>
          </a:p>
        </p:txBody>
      </p:sp>
      <p:sp>
        <p:nvSpPr>
          <p:cNvPr id="24" name="Text 22">
            <a:extLst>
              <a:ext uri="{FF2B5EF4-FFF2-40B4-BE49-F238E27FC236}">
                <a16:creationId xmlns:a16="http://schemas.microsoft.com/office/drawing/2014/main" id="{32C0E137-0F10-7E78-5D18-B77EF346FE2B}"/>
              </a:ext>
            </a:extLst>
          </p:cNvPr>
          <p:cNvSpPr/>
          <p:nvPr/>
        </p:nvSpPr>
        <p:spPr>
          <a:xfrm>
            <a:off x="7422237" y="6236059"/>
            <a:ext cx="4116512" cy="346249"/>
          </a:xfrm>
          <a:prstGeom prst="rect">
            <a:avLst/>
          </a:prstGeom>
          <a:noFill/>
          <a:ln/>
        </p:spPr>
        <p:txBody>
          <a:bodyPr wrap="none" lIns="0" tIns="0" rIns="0" bIns="0" rtlCol="0" anchor="t">
            <a:spAutoFit/>
          </a:bodyPr>
          <a:lstStyle/>
          <a:p>
            <a:pPr marL="0" indent="0" algn="just">
              <a:lnSpc>
                <a:spcPts val="2650"/>
              </a:lnSpc>
              <a:buNone/>
            </a:pPr>
            <a:r>
              <a:rPr lang="en-US" sz="2400" dirty="0">
                <a:solidFill>
                  <a:srgbClr val="3B4E4E"/>
                </a:solidFill>
                <a:latin typeface="ZapfHumnst BT" panose="020B0502050508020304" pitchFamily="34" charset="0"/>
                <a:ea typeface="Overpass Light" pitchFamily="34" charset="-122"/>
                <a:cs typeface="Overpass Light" pitchFamily="34" charset="-120"/>
              </a:rPr>
              <a:t>Sustaining the change over time</a:t>
            </a:r>
            <a:endParaRPr lang="en-US" sz="2400" dirty="0">
              <a:latin typeface="ZapfHumnst BT" panose="020B0502050508020304" pitchFamily="34" charset="0"/>
            </a:endParaRPr>
          </a:p>
        </p:txBody>
      </p:sp>
      <p:sp>
        <p:nvSpPr>
          <p:cNvPr id="25" name="Text 23">
            <a:extLst>
              <a:ext uri="{FF2B5EF4-FFF2-40B4-BE49-F238E27FC236}">
                <a16:creationId xmlns:a16="http://schemas.microsoft.com/office/drawing/2014/main" id="{25A0706C-E36B-A1A2-5590-1B7EB070B8ED}"/>
              </a:ext>
            </a:extLst>
          </p:cNvPr>
          <p:cNvSpPr/>
          <p:nvPr/>
        </p:nvSpPr>
        <p:spPr>
          <a:xfrm>
            <a:off x="788670" y="6923842"/>
            <a:ext cx="13053060" cy="692497"/>
          </a:xfrm>
          <a:prstGeom prst="rect">
            <a:avLst/>
          </a:prstGeom>
          <a:noFill/>
          <a:ln/>
        </p:spPr>
        <p:txBody>
          <a:bodyPr wrap="square" lIns="0" tIns="0" rIns="0" bIns="0" rtlCol="0" anchor="t">
            <a:spAutoFit/>
          </a:bodyPr>
          <a:lstStyle/>
          <a:p>
            <a:pPr marL="0" indent="0" algn="just">
              <a:lnSpc>
                <a:spcPts val="2650"/>
              </a:lnSpc>
              <a:buNone/>
            </a:pPr>
            <a:r>
              <a:rPr lang="en-US" sz="2400" dirty="0">
                <a:solidFill>
                  <a:srgbClr val="3B4E4E"/>
                </a:solidFill>
                <a:latin typeface="ZapfHumnst BT" panose="020B0502050508020304" pitchFamily="34" charset="0"/>
                <a:ea typeface="Overpass Light" pitchFamily="34" charset="-122"/>
                <a:cs typeface="Overpass Light" pitchFamily="34" charset="-120"/>
              </a:rPr>
              <a:t>These five sequential building blocks explain what employees need at each stage to move successfully through organizational change initiatives.</a:t>
            </a:r>
            <a:endParaRPr lang="en-US" sz="2400" dirty="0">
              <a:latin typeface="ZapfHumnst BT" panose="020B0502050508020304" pitchFamily="34" charset="0"/>
            </a:endParaRPr>
          </a:p>
        </p:txBody>
      </p:sp>
    </p:spTree>
    <p:extLst>
      <p:ext uri="{BB962C8B-B14F-4D97-AF65-F5344CB8AC3E}">
        <p14:creationId xmlns:p14="http://schemas.microsoft.com/office/powerpoint/2010/main" val="1767790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p:cTn id="14" dur="500" fill="hold"/>
                                        <p:tgtEl>
                                          <p:spTgt spid="3"/>
                                        </p:tgtEl>
                                        <p:attrNameLst>
                                          <p:attrName>ppt_w</p:attrName>
                                        </p:attrNameLst>
                                      </p:cBhvr>
                                      <p:tavLst>
                                        <p:tav tm="0">
                                          <p:val>
                                            <p:fltVal val="0"/>
                                          </p:val>
                                        </p:tav>
                                        <p:tav tm="100000">
                                          <p:val>
                                            <p:strVal val="#ppt_w"/>
                                          </p:val>
                                        </p:tav>
                                      </p:tavLst>
                                    </p:anim>
                                    <p:anim calcmode="lin" valueType="num">
                                      <p:cBhvr>
                                        <p:cTn id="15" dur="500" fill="hold"/>
                                        <p:tgtEl>
                                          <p:spTgt spid="3"/>
                                        </p:tgtEl>
                                        <p:attrNameLst>
                                          <p:attrName>ppt_h</p:attrName>
                                        </p:attrNameLst>
                                      </p:cBhvr>
                                      <p:tavLst>
                                        <p:tav tm="0">
                                          <p:val>
                                            <p:fltVal val="0"/>
                                          </p:val>
                                        </p:tav>
                                        <p:tav tm="100000">
                                          <p:val>
                                            <p:strVal val="#ppt_h"/>
                                          </p:val>
                                        </p:tav>
                                      </p:tavLst>
                                    </p:anim>
                                    <p:animEffect transition="in" filter="fade">
                                      <p:cBhvr>
                                        <p:cTn id="16" dur="500"/>
                                        <p:tgtEl>
                                          <p:spTgt spid="3"/>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anim calcmode="lin" valueType="num">
                                      <p:cBhvr>
                                        <p:cTn id="21" dur="500" fill="hold"/>
                                        <p:tgtEl>
                                          <p:spTgt spid="4"/>
                                        </p:tgtEl>
                                        <p:attrNameLst>
                                          <p:attrName>ppt_w</p:attrName>
                                        </p:attrNameLst>
                                      </p:cBhvr>
                                      <p:tavLst>
                                        <p:tav tm="0">
                                          <p:val>
                                            <p:fltVal val="0"/>
                                          </p:val>
                                        </p:tav>
                                        <p:tav tm="100000">
                                          <p:val>
                                            <p:strVal val="#ppt_w"/>
                                          </p:val>
                                        </p:tav>
                                      </p:tavLst>
                                    </p:anim>
                                    <p:anim calcmode="lin" valueType="num">
                                      <p:cBhvr>
                                        <p:cTn id="22" dur="500" fill="hold"/>
                                        <p:tgtEl>
                                          <p:spTgt spid="4"/>
                                        </p:tgtEl>
                                        <p:attrNameLst>
                                          <p:attrName>ppt_h</p:attrName>
                                        </p:attrNameLst>
                                      </p:cBhvr>
                                      <p:tavLst>
                                        <p:tav tm="0">
                                          <p:val>
                                            <p:fltVal val="0"/>
                                          </p:val>
                                        </p:tav>
                                        <p:tav tm="100000">
                                          <p:val>
                                            <p:strVal val="#ppt_h"/>
                                          </p:val>
                                        </p:tav>
                                      </p:tavLst>
                                    </p:anim>
                                    <p:animEffect transition="in" filter="fade">
                                      <p:cBhvr>
                                        <p:cTn id="23" dur="500"/>
                                        <p:tgtEl>
                                          <p:spTgt spid="4"/>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grpId="0" nodeType="clickEffect">
                                  <p:stCondLst>
                                    <p:cond delay="0"/>
                                  </p:stCondLst>
                                  <p:childTnLst>
                                    <p:set>
                                      <p:cBhvr>
                                        <p:cTn id="27" dur="1" fill="hold">
                                          <p:stCondLst>
                                            <p:cond delay="0"/>
                                          </p:stCondLst>
                                        </p:cTn>
                                        <p:tgtEl>
                                          <p:spTgt spid="5"/>
                                        </p:tgtEl>
                                        <p:attrNameLst>
                                          <p:attrName>style.visibility</p:attrName>
                                        </p:attrNameLst>
                                      </p:cBhvr>
                                      <p:to>
                                        <p:strVal val="visible"/>
                                      </p:to>
                                    </p:set>
                                    <p:anim calcmode="lin" valueType="num">
                                      <p:cBhvr>
                                        <p:cTn id="28" dur="500" fill="hold"/>
                                        <p:tgtEl>
                                          <p:spTgt spid="5"/>
                                        </p:tgtEl>
                                        <p:attrNameLst>
                                          <p:attrName>ppt_w</p:attrName>
                                        </p:attrNameLst>
                                      </p:cBhvr>
                                      <p:tavLst>
                                        <p:tav tm="0">
                                          <p:val>
                                            <p:fltVal val="0"/>
                                          </p:val>
                                        </p:tav>
                                        <p:tav tm="100000">
                                          <p:val>
                                            <p:strVal val="#ppt_w"/>
                                          </p:val>
                                        </p:tav>
                                      </p:tavLst>
                                    </p:anim>
                                    <p:anim calcmode="lin" valueType="num">
                                      <p:cBhvr>
                                        <p:cTn id="29" dur="500" fill="hold"/>
                                        <p:tgtEl>
                                          <p:spTgt spid="5"/>
                                        </p:tgtEl>
                                        <p:attrNameLst>
                                          <p:attrName>ppt_h</p:attrName>
                                        </p:attrNameLst>
                                      </p:cBhvr>
                                      <p:tavLst>
                                        <p:tav tm="0">
                                          <p:val>
                                            <p:fltVal val="0"/>
                                          </p:val>
                                        </p:tav>
                                        <p:tav tm="100000">
                                          <p:val>
                                            <p:strVal val="#ppt_h"/>
                                          </p:val>
                                        </p:tav>
                                      </p:tavLst>
                                    </p:anim>
                                    <p:animEffect transition="in" filter="fade">
                                      <p:cBhvr>
                                        <p:cTn id="30" dur="500"/>
                                        <p:tgtEl>
                                          <p:spTgt spid="5"/>
                                        </p:tgtEl>
                                      </p:cBhvr>
                                    </p:animEffect>
                                  </p:childTnLst>
                                </p:cTn>
                              </p:par>
                              <p:par>
                                <p:cTn id="31" presetID="53" presetClass="entr" presetSubtype="16" fill="hold" nodeType="withEffect">
                                  <p:stCondLst>
                                    <p:cond delay="0"/>
                                  </p:stCondLst>
                                  <p:childTnLst>
                                    <p:set>
                                      <p:cBhvr>
                                        <p:cTn id="32" dur="1" fill="hold">
                                          <p:stCondLst>
                                            <p:cond delay="0"/>
                                          </p:stCondLst>
                                        </p:cTn>
                                        <p:tgtEl>
                                          <p:spTgt spid="6"/>
                                        </p:tgtEl>
                                        <p:attrNameLst>
                                          <p:attrName>style.visibility</p:attrName>
                                        </p:attrNameLst>
                                      </p:cBhvr>
                                      <p:to>
                                        <p:strVal val="visible"/>
                                      </p:to>
                                    </p:set>
                                    <p:anim calcmode="lin" valueType="num">
                                      <p:cBhvr>
                                        <p:cTn id="33" dur="500" fill="hold"/>
                                        <p:tgtEl>
                                          <p:spTgt spid="6"/>
                                        </p:tgtEl>
                                        <p:attrNameLst>
                                          <p:attrName>ppt_w</p:attrName>
                                        </p:attrNameLst>
                                      </p:cBhvr>
                                      <p:tavLst>
                                        <p:tav tm="0">
                                          <p:val>
                                            <p:fltVal val="0"/>
                                          </p:val>
                                        </p:tav>
                                        <p:tav tm="100000">
                                          <p:val>
                                            <p:strVal val="#ppt_w"/>
                                          </p:val>
                                        </p:tav>
                                      </p:tavLst>
                                    </p:anim>
                                    <p:anim calcmode="lin" valueType="num">
                                      <p:cBhvr>
                                        <p:cTn id="34" dur="500" fill="hold"/>
                                        <p:tgtEl>
                                          <p:spTgt spid="6"/>
                                        </p:tgtEl>
                                        <p:attrNameLst>
                                          <p:attrName>ppt_h</p:attrName>
                                        </p:attrNameLst>
                                      </p:cBhvr>
                                      <p:tavLst>
                                        <p:tav tm="0">
                                          <p:val>
                                            <p:fltVal val="0"/>
                                          </p:val>
                                        </p:tav>
                                        <p:tav tm="100000">
                                          <p:val>
                                            <p:strVal val="#ppt_h"/>
                                          </p:val>
                                        </p:tav>
                                      </p:tavLst>
                                    </p:anim>
                                    <p:animEffect transition="in" filter="fade">
                                      <p:cBhvr>
                                        <p:cTn id="35" dur="500"/>
                                        <p:tgtEl>
                                          <p:spTgt spid="6"/>
                                        </p:tgtEl>
                                      </p:cBhvr>
                                    </p:animEffect>
                                  </p:childTnLst>
                                </p:cTn>
                              </p:par>
                              <p:par>
                                <p:cTn id="36" presetID="53" presetClass="entr" presetSubtype="16" fill="hold" grpId="0" nodeType="withEffect">
                                  <p:stCondLst>
                                    <p:cond delay="0"/>
                                  </p:stCondLst>
                                  <p:childTnLst>
                                    <p:set>
                                      <p:cBhvr>
                                        <p:cTn id="37" dur="1" fill="hold">
                                          <p:stCondLst>
                                            <p:cond delay="0"/>
                                          </p:stCondLst>
                                        </p:cTn>
                                        <p:tgtEl>
                                          <p:spTgt spid="7"/>
                                        </p:tgtEl>
                                        <p:attrNameLst>
                                          <p:attrName>style.visibility</p:attrName>
                                        </p:attrNameLst>
                                      </p:cBhvr>
                                      <p:to>
                                        <p:strVal val="visible"/>
                                      </p:to>
                                    </p:set>
                                    <p:anim calcmode="lin" valueType="num">
                                      <p:cBhvr>
                                        <p:cTn id="38" dur="500" fill="hold"/>
                                        <p:tgtEl>
                                          <p:spTgt spid="7"/>
                                        </p:tgtEl>
                                        <p:attrNameLst>
                                          <p:attrName>ppt_w</p:attrName>
                                        </p:attrNameLst>
                                      </p:cBhvr>
                                      <p:tavLst>
                                        <p:tav tm="0">
                                          <p:val>
                                            <p:fltVal val="0"/>
                                          </p:val>
                                        </p:tav>
                                        <p:tav tm="100000">
                                          <p:val>
                                            <p:strVal val="#ppt_w"/>
                                          </p:val>
                                        </p:tav>
                                      </p:tavLst>
                                    </p:anim>
                                    <p:anim calcmode="lin" valueType="num">
                                      <p:cBhvr>
                                        <p:cTn id="39" dur="500" fill="hold"/>
                                        <p:tgtEl>
                                          <p:spTgt spid="7"/>
                                        </p:tgtEl>
                                        <p:attrNameLst>
                                          <p:attrName>ppt_h</p:attrName>
                                        </p:attrNameLst>
                                      </p:cBhvr>
                                      <p:tavLst>
                                        <p:tav tm="0">
                                          <p:val>
                                            <p:fltVal val="0"/>
                                          </p:val>
                                        </p:tav>
                                        <p:tav tm="100000">
                                          <p:val>
                                            <p:strVal val="#ppt_h"/>
                                          </p:val>
                                        </p:tav>
                                      </p:tavLst>
                                    </p:anim>
                                    <p:animEffect transition="in" filter="fade">
                                      <p:cBhvr>
                                        <p:cTn id="40" dur="500"/>
                                        <p:tgtEl>
                                          <p:spTgt spid="7"/>
                                        </p:tgtEl>
                                      </p:cBhvr>
                                    </p:animEffect>
                                  </p:childTnLst>
                                </p:cTn>
                              </p:par>
                            </p:childTnLst>
                          </p:cTn>
                        </p:par>
                      </p:childTnLst>
                    </p:cTn>
                  </p:par>
                  <p:par>
                    <p:cTn id="41" fill="hold">
                      <p:stCondLst>
                        <p:cond delay="indefinite"/>
                      </p:stCondLst>
                      <p:childTnLst>
                        <p:par>
                          <p:cTn id="42" fill="hold">
                            <p:stCondLst>
                              <p:cond delay="0"/>
                            </p:stCondLst>
                            <p:childTnLst>
                              <p:par>
                                <p:cTn id="43" presetID="53" presetClass="entr" presetSubtype="16" fill="hold" grpId="0" nodeType="clickEffect">
                                  <p:stCondLst>
                                    <p:cond delay="0"/>
                                  </p:stCondLst>
                                  <p:childTnLst>
                                    <p:set>
                                      <p:cBhvr>
                                        <p:cTn id="44" dur="1" fill="hold">
                                          <p:stCondLst>
                                            <p:cond delay="0"/>
                                          </p:stCondLst>
                                        </p:cTn>
                                        <p:tgtEl>
                                          <p:spTgt spid="8"/>
                                        </p:tgtEl>
                                        <p:attrNameLst>
                                          <p:attrName>style.visibility</p:attrName>
                                        </p:attrNameLst>
                                      </p:cBhvr>
                                      <p:to>
                                        <p:strVal val="visible"/>
                                      </p:to>
                                    </p:set>
                                    <p:anim calcmode="lin" valueType="num">
                                      <p:cBhvr>
                                        <p:cTn id="45" dur="500" fill="hold"/>
                                        <p:tgtEl>
                                          <p:spTgt spid="8"/>
                                        </p:tgtEl>
                                        <p:attrNameLst>
                                          <p:attrName>ppt_w</p:attrName>
                                        </p:attrNameLst>
                                      </p:cBhvr>
                                      <p:tavLst>
                                        <p:tav tm="0">
                                          <p:val>
                                            <p:fltVal val="0"/>
                                          </p:val>
                                        </p:tav>
                                        <p:tav tm="100000">
                                          <p:val>
                                            <p:strVal val="#ppt_w"/>
                                          </p:val>
                                        </p:tav>
                                      </p:tavLst>
                                    </p:anim>
                                    <p:anim calcmode="lin" valueType="num">
                                      <p:cBhvr>
                                        <p:cTn id="46" dur="500" fill="hold"/>
                                        <p:tgtEl>
                                          <p:spTgt spid="8"/>
                                        </p:tgtEl>
                                        <p:attrNameLst>
                                          <p:attrName>ppt_h</p:attrName>
                                        </p:attrNameLst>
                                      </p:cBhvr>
                                      <p:tavLst>
                                        <p:tav tm="0">
                                          <p:val>
                                            <p:fltVal val="0"/>
                                          </p:val>
                                        </p:tav>
                                        <p:tav tm="100000">
                                          <p:val>
                                            <p:strVal val="#ppt_h"/>
                                          </p:val>
                                        </p:tav>
                                      </p:tavLst>
                                    </p:anim>
                                    <p:animEffect transition="in" filter="fade">
                                      <p:cBhvr>
                                        <p:cTn id="47" dur="500"/>
                                        <p:tgtEl>
                                          <p:spTgt spid="8"/>
                                        </p:tgtEl>
                                      </p:cBhvr>
                                    </p:animEffect>
                                  </p:childTnLst>
                                </p:cTn>
                              </p:par>
                            </p:childTnLst>
                          </p:cTn>
                        </p:par>
                      </p:childTnLst>
                    </p:cTn>
                  </p:par>
                  <p:par>
                    <p:cTn id="48" fill="hold">
                      <p:stCondLst>
                        <p:cond delay="indefinite"/>
                      </p:stCondLst>
                      <p:childTnLst>
                        <p:par>
                          <p:cTn id="49" fill="hold">
                            <p:stCondLst>
                              <p:cond delay="0"/>
                            </p:stCondLst>
                            <p:childTnLst>
                              <p:par>
                                <p:cTn id="50" presetID="53" presetClass="entr" presetSubtype="16" fill="hold" grpId="0" nodeType="clickEffect">
                                  <p:stCondLst>
                                    <p:cond delay="0"/>
                                  </p:stCondLst>
                                  <p:childTnLst>
                                    <p:set>
                                      <p:cBhvr>
                                        <p:cTn id="51" dur="1" fill="hold">
                                          <p:stCondLst>
                                            <p:cond delay="0"/>
                                          </p:stCondLst>
                                        </p:cTn>
                                        <p:tgtEl>
                                          <p:spTgt spid="9"/>
                                        </p:tgtEl>
                                        <p:attrNameLst>
                                          <p:attrName>style.visibility</p:attrName>
                                        </p:attrNameLst>
                                      </p:cBhvr>
                                      <p:to>
                                        <p:strVal val="visible"/>
                                      </p:to>
                                    </p:set>
                                    <p:anim calcmode="lin" valueType="num">
                                      <p:cBhvr>
                                        <p:cTn id="52" dur="500" fill="hold"/>
                                        <p:tgtEl>
                                          <p:spTgt spid="9"/>
                                        </p:tgtEl>
                                        <p:attrNameLst>
                                          <p:attrName>ppt_w</p:attrName>
                                        </p:attrNameLst>
                                      </p:cBhvr>
                                      <p:tavLst>
                                        <p:tav tm="0">
                                          <p:val>
                                            <p:fltVal val="0"/>
                                          </p:val>
                                        </p:tav>
                                        <p:tav tm="100000">
                                          <p:val>
                                            <p:strVal val="#ppt_w"/>
                                          </p:val>
                                        </p:tav>
                                      </p:tavLst>
                                    </p:anim>
                                    <p:anim calcmode="lin" valueType="num">
                                      <p:cBhvr>
                                        <p:cTn id="53" dur="500" fill="hold"/>
                                        <p:tgtEl>
                                          <p:spTgt spid="9"/>
                                        </p:tgtEl>
                                        <p:attrNameLst>
                                          <p:attrName>ppt_h</p:attrName>
                                        </p:attrNameLst>
                                      </p:cBhvr>
                                      <p:tavLst>
                                        <p:tav tm="0">
                                          <p:val>
                                            <p:fltVal val="0"/>
                                          </p:val>
                                        </p:tav>
                                        <p:tav tm="100000">
                                          <p:val>
                                            <p:strVal val="#ppt_h"/>
                                          </p:val>
                                        </p:tav>
                                      </p:tavLst>
                                    </p:anim>
                                    <p:animEffect transition="in" filter="fade">
                                      <p:cBhvr>
                                        <p:cTn id="54" dur="500"/>
                                        <p:tgtEl>
                                          <p:spTgt spid="9"/>
                                        </p:tgtEl>
                                      </p:cBhvr>
                                    </p:animEffect>
                                  </p:childTnLst>
                                </p:cTn>
                              </p:par>
                              <p:par>
                                <p:cTn id="55" presetID="53" presetClass="entr" presetSubtype="16" fill="hold" nodeType="withEffect">
                                  <p:stCondLst>
                                    <p:cond delay="0"/>
                                  </p:stCondLst>
                                  <p:childTnLst>
                                    <p:set>
                                      <p:cBhvr>
                                        <p:cTn id="56" dur="1" fill="hold">
                                          <p:stCondLst>
                                            <p:cond delay="0"/>
                                          </p:stCondLst>
                                        </p:cTn>
                                        <p:tgtEl>
                                          <p:spTgt spid="10"/>
                                        </p:tgtEl>
                                        <p:attrNameLst>
                                          <p:attrName>style.visibility</p:attrName>
                                        </p:attrNameLst>
                                      </p:cBhvr>
                                      <p:to>
                                        <p:strVal val="visible"/>
                                      </p:to>
                                    </p:set>
                                    <p:anim calcmode="lin" valueType="num">
                                      <p:cBhvr>
                                        <p:cTn id="57" dur="500" fill="hold"/>
                                        <p:tgtEl>
                                          <p:spTgt spid="10"/>
                                        </p:tgtEl>
                                        <p:attrNameLst>
                                          <p:attrName>ppt_w</p:attrName>
                                        </p:attrNameLst>
                                      </p:cBhvr>
                                      <p:tavLst>
                                        <p:tav tm="0">
                                          <p:val>
                                            <p:fltVal val="0"/>
                                          </p:val>
                                        </p:tav>
                                        <p:tav tm="100000">
                                          <p:val>
                                            <p:strVal val="#ppt_w"/>
                                          </p:val>
                                        </p:tav>
                                      </p:tavLst>
                                    </p:anim>
                                    <p:anim calcmode="lin" valueType="num">
                                      <p:cBhvr>
                                        <p:cTn id="58" dur="500" fill="hold"/>
                                        <p:tgtEl>
                                          <p:spTgt spid="10"/>
                                        </p:tgtEl>
                                        <p:attrNameLst>
                                          <p:attrName>ppt_h</p:attrName>
                                        </p:attrNameLst>
                                      </p:cBhvr>
                                      <p:tavLst>
                                        <p:tav tm="0">
                                          <p:val>
                                            <p:fltVal val="0"/>
                                          </p:val>
                                        </p:tav>
                                        <p:tav tm="100000">
                                          <p:val>
                                            <p:strVal val="#ppt_h"/>
                                          </p:val>
                                        </p:tav>
                                      </p:tavLst>
                                    </p:anim>
                                    <p:animEffect transition="in" filter="fade">
                                      <p:cBhvr>
                                        <p:cTn id="59" dur="500"/>
                                        <p:tgtEl>
                                          <p:spTgt spid="10"/>
                                        </p:tgtEl>
                                      </p:cBhvr>
                                    </p:animEffect>
                                  </p:childTnLst>
                                </p:cTn>
                              </p:par>
                              <p:par>
                                <p:cTn id="60" presetID="53" presetClass="entr" presetSubtype="16" fill="hold" grpId="0" nodeType="withEffect">
                                  <p:stCondLst>
                                    <p:cond delay="0"/>
                                  </p:stCondLst>
                                  <p:childTnLst>
                                    <p:set>
                                      <p:cBhvr>
                                        <p:cTn id="61" dur="1" fill="hold">
                                          <p:stCondLst>
                                            <p:cond delay="0"/>
                                          </p:stCondLst>
                                        </p:cTn>
                                        <p:tgtEl>
                                          <p:spTgt spid="11"/>
                                        </p:tgtEl>
                                        <p:attrNameLst>
                                          <p:attrName>style.visibility</p:attrName>
                                        </p:attrNameLst>
                                      </p:cBhvr>
                                      <p:to>
                                        <p:strVal val="visible"/>
                                      </p:to>
                                    </p:set>
                                    <p:anim calcmode="lin" valueType="num">
                                      <p:cBhvr>
                                        <p:cTn id="62" dur="500" fill="hold"/>
                                        <p:tgtEl>
                                          <p:spTgt spid="11"/>
                                        </p:tgtEl>
                                        <p:attrNameLst>
                                          <p:attrName>ppt_w</p:attrName>
                                        </p:attrNameLst>
                                      </p:cBhvr>
                                      <p:tavLst>
                                        <p:tav tm="0">
                                          <p:val>
                                            <p:fltVal val="0"/>
                                          </p:val>
                                        </p:tav>
                                        <p:tav tm="100000">
                                          <p:val>
                                            <p:strVal val="#ppt_w"/>
                                          </p:val>
                                        </p:tav>
                                      </p:tavLst>
                                    </p:anim>
                                    <p:anim calcmode="lin" valueType="num">
                                      <p:cBhvr>
                                        <p:cTn id="63" dur="500" fill="hold"/>
                                        <p:tgtEl>
                                          <p:spTgt spid="11"/>
                                        </p:tgtEl>
                                        <p:attrNameLst>
                                          <p:attrName>ppt_h</p:attrName>
                                        </p:attrNameLst>
                                      </p:cBhvr>
                                      <p:tavLst>
                                        <p:tav tm="0">
                                          <p:val>
                                            <p:fltVal val="0"/>
                                          </p:val>
                                        </p:tav>
                                        <p:tav tm="100000">
                                          <p:val>
                                            <p:strVal val="#ppt_h"/>
                                          </p:val>
                                        </p:tav>
                                      </p:tavLst>
                                    </p:anim>
                                    <p:animEffect transition="in" filter="fade">
                                      <p:cBhvr>
                                        <p:cTn id="64" dur="500"/>
                                        <p:tgtEl>
                                          <p:spTgt spid="11"/>
                                        </p:tgtEl>
                                      </p:cBhvr>
                                    </p:animEffect>
                                  </p:childTnLst>
                                </p:cTn>
                              </p:par>
                            </p:childTnLst>
                          </p:cTn>
                        </p:par>
                      </p:childTnLst>
                    </p:cTn>
                  </p:par>
                  <p:par>
                    <p:cTn id="65" fill="hold">
                      <p:stCondLst>
                        <p:cond delay="indefinite"/>
                      </p:stCondLst>
                      <p:childTnLst>
                        <p:par>
                          <p:cTn id="66" fill="hold">
                            <p:stCondLst>
                              <p:cond delay="0"/>
                            </p:stCondLst>
                            <p:childTnLst>
                              <p:par>
                                <p:cTn id="67" presetID="53" presetClass="entr" presetSubtype="16" fill="hold" grpId="0" nodeType="clickEffect">
                                  <p:stCondLst>
                                    <p:cond delay="0"/>
                                  </p:stCondLst>
                                  <p:childTnLst>
                                    <p:set>
                                      <p:cBhvr>
                                        <p:cTn id="68" dur="1" fill="hold">
                                          <p:stCondLst>
                                            <p:cond delay="0"/>
                                          </p:stCondLst>
                                        </p:cTn>
                                        <p:tgtEl>
                                          <p:spTgt spid="12"/>
                                        </p:tgtEl>
                                        <p:attrNameLst>
                                          <p:attrName>style.visibility</p:attrName>
                                        </p:attrNameLst>
                                      </p:cBhvr>
                                      <p:to>
                                        <p:strVal val="visible"/>
                                      </p:to>
                                    </p:set>
                                    <p:anim calcmode="lin" valueType="num">
                                      <p:cBhvr>
                                        <p:cTn id="69" dur="500" fill="hold"/>
                                        <p:tgtEl>
                                          <p:spTgt spid="12"/>
                                        </p:tgtEl>
                                        <p:attrNameLst>
                                          <p:attrName>ppt_w</p:attrName>
                                        </p:attrNameLst>
                                      </p:cBhvr>
                                      <p:tavLst>
                                        <p:tav tm="0">
                                          <p:val>
                                            <p:fltVal val="0"/>
                                          </p:val>
                                        </p:tav>
                                        <p:tav tm="100000">
                                          <p:val>
                                            <p:strVal val="#ppt_w"/>
                                          </p:val>
                                        </p:tav>
                                      </p:tavLst>
                                    </p:anim>
                                    <p:anim calcmode="lin" valueType="num">
                                      <p:cBhvr>
                                        <p:cTn id="70" dur="500" fill="hold"/>
                                        <p:tgtEl>
                                          <p:spTgt spid="12"/>
                                        </p:tgtEl>
                                        <p:attrNameLst>
                                          <p:attrName>ppt_h</p:attrName>
                                        </p:attrNameLst>
                                      </p:cBhvr>
                                      <p:tavLst>
                                        <p:tav tm="0">
                                          <p:val>
                                            <p:fltVal val="0"/>
                                          </p:val>
                                        </p:tav>
                                        <p:tav tm="100000">
                                          <p:val>
                                            <p:strVal val="#ppt_h"/>
                                          </p:val>
                                        </p:tav>
                                      </p:tavLst>
                                    </p:anim>
                                    <p:animEffect transition="in" filter="fade">
                                      <p:cBhvr>
                                        <p:cTn id="71" dur="500"/>
                                        <p:tgtEl>
                                          <p:spTgt spid="12"/>
                                        </p:tgtEl>
                                      </p:cBhvr>
                                    </p:animEffect>
                                  </p:childTnLst>
                                </p:cTn>
                              </p:par>
                            </p:childTnLst>
                          </p:cTn>
                        </p:par>
                      </p:childTnLst>
                    </p:cTn>
                  </p:par>
                  <p:par>
                    <p:cTn id="72" fill="hold">
                      <p:stCondLst>
                        <p:cond delay="indefinite"/>
                      </p:stCondLst>
                      <p:childTnLst>
                        <p:par>
                          <p:cTn id="73" fill="hold">
                            <p:stCondLst>
                              <p:cond delay="0"/>
                            </p:stCondLst>
                            <p:childTnLst>
                              <p:par>
                                <p:cTn id="74" presetID="53" presetClass="entr" presetSubtype="16" fill="hold" grpId="0" nodeType="clickEffect">
                                  <p:stCondLst>
                                    <p:cond delay="0"/>
                                  </p:stCondLst>
                                  <p:childTnLst>
                                    <p:set>
                                      <p:cBhvr>
                                        <p:cTn id="75" dur="1" fill="hold">
                                          <p:stCondLst>
                                            <p:cond delay="0"/>
                                          </p:stCondLst>
                                        </p:cTn>
                                        <p:tgtEl>
                                          <p:spTgt spid="13"/>
                                        </p:tgtEl>
                                        <p:attrNameLst>
                                          <p:attrName>style.visibility</p:attrName>
                                        </p:attrNameLst>
                                      </p:cBhvr>
                                      <p:to>
                                        <p:strVal val="visible"/>
                                      </p:to>
                                    </p:set>
                                    <p:anim calcmode="lin" valueType="num">
                                      <p:cBhvr>
                                        <p:cTn id="76" dur="500" fill="hold"/>
                                        <p:tgtEl>
                                          <p:spTgt spid="13"/>
                                        </p:tgtEl>
                                        <p:attrNameLst>
                                          <p:attrName>ppt_w</p:attrName>
                                        </p:attrNameLst>
                                      </p:cBhvr>
                                      <p:tavLst>
                                        <p:tav tm="0">
                                          <p:val>
                                            <p:fltVal val="0"/>
                                          </p:val>
                                        </p:tav>
                                        <p:tav tm="100000">
                                          <p:val>
                                            <p:strVal val="#ppt_w"/>
                                          </p:val>
                                        </p:tav>
                                      </p:tavLst>
                                    </p:anim>
                                    <p:anim calcmode="lin" valueType="num">
                                      <p:cBhvr>
                                        <p:cTn id="77" dur="500" fill="hold"/>
                                        <p:tgtEl>
                                          <p:spTgt spid="13"/>
                                        </p:tgtEl>
                                        <p:attrNameLst>
                                          <p:attrName>ppt_h</p:attrName>
                                        </p:attrNameLst>
                                      </p:cBhvr>
                                      <p:tavLst>
                                        <p:tav tm="0">
                                          <p:val>
                                            <p:fltVal val="0"/>
                                          </p:val>
                                        </p:tav>
                                        <p:tav tm="100000">
                                          <p:val>
                                            <p:strVal val="#ppt_h"/>
                                          </p:val>
                                        </p:tav>
                                      </p:tavLst>
                                    </p:anim>
                                    <p:animEffect transition="in" filter="fade">
                                      <p:cBhvr>
                                        <p:cTn id="78" dur="500"/>
                                        <p:tgtEl>
                                          <p:spTgt spid="13"/>
                                        </p:tgtEl>
                                      </p:cBhvr>
                                    </p:animEffect>
                                  </p:childTnLst>
                                </p:cTn>
                              </p:par>
                              <p:par>
                                <p:cTn id="79" presetID="53" presetClass="entr" presetSubtype="16" fill="hold" nodeType="withEffect">
                                  <p:stCondLst>
                                    <p:cond delay="0"/>
                                  </p:stCondLst>
                                  <p:childTnLst>
                                    <p:set>
                                      <p:cBhvr>
                                        <p:cTn id="80" dur="1" fill="hold">
                                          <p:stCondLst>
                                            <p:cond delay="0"/>
                                          </p:stCondLst>
                                        </p:cTn>
                                        <p:tgtEl>
                                          <p:spTgt spid="14"/>
                                        </p:tgtEl>
                                        <p:attrNameLst>
                                          <p:attrName>style.visibility</p:attrName>
                                        </p:attrNameLst>
                                      </p:cBhvr>
                                      <p:to>
                                        <p:strVal val="visible"/>
                                      </p:to>
                                    </p:set>
                                    <p:anim calcmode="lin" valueType="num">
                                      <p:cBhvr>
                                        <p:cTn id="81" dur="500" fill="hold"/>
                                        <p:tgtEl>
                                          <p:spTgt spid="14"/>
                                        </p:tgtEl>
                                        <p:attrNameLst>
                                          <p:attrName>ppt_w</p:attrName>
                                        </p:attrNameLst>
                                      </p:cBhvr>
                                      <p:tavLst>
                                        <p:tav tm="0">
                                          <p:val>
                                            <p:fltVal val="0"/>
                                          </p:val>
                                        </p:tav>
                                        <p:tav tm="100000">
                                          <p:val>
                                            <p:strVal val="#ppt_w"/>
                                          </p:val>
                                        </p:tav>
                                      </p:tavLst>
                                    </p:anim>
                                    <p:anim calcmode="lin" valueType="num">
                                      <p:cBhvr>
                                        <p:cTn id="82" dur="500" fill="hold"/>
                                        <p:tgtEl>
                                          <p:spTgt spid="14"/>
                                        </p:tgtEl>
                                        <p:attrNameLst>
                                          <p:attrName>ppt_h</p:attrName>
                                        </p:attrNameLst>
                                      </p:cBhvr>
                                      <p:tavLst>
                                        <p:tav tm="0">
                                          <p:val>
                                            <p:fltVal val="0"/>
                                          </p:val>
                                        </p:tav>
                                        <p:tav tm="100000">
                                          <p:val>
                                            <p:strVal val="#ppt_h"/>
                                          </p:val>
                                        </p:tav>
                                      </p:tavLst>
                                    </p:anim>
                                    <p:animEffect transition="in" filter="fade">
                                      <p:cBhvr>
                                        <p:cTn id="83" dur="500"/>
                                        <p:tgtEl>
                                          <p:spTgt spid="14"/>
                                        </p:tgtEl>
                                      </p:cBhvr>
                                    </p:animEffect>
                                  </p:childTnLst>
                                </p:cTn>
                              </p:par>
                            </p:childTnLst>
                          </p:cTn>
                        </p:par>
                        <p:par>
                          <p:cTn id="84" fill="hold">
                            <p:stCondLst>
                              <p:cond delay="500"/>
                            </p:stCondLst>
                            <p:childTnLst>
                              <p:par>
                                <p:cTn id="85" presetID="53" presetClass="entr" presetSubtype="16" fill="hold" grpId="0" nodeType="afterEffect">
                                  <p:stCondLst>
                                    <p:cond delay="0"/>
                                  </p:stCondLst>
                                  <p:childTnLst>
                                    <p:set>
                                      <p:cBhvr>
                                        <p:cTn id="86" dur="1" fill="hold">
                                          <p:stCondLst>
                                            <p:cond delay="0"/>
                                          </p:stCondLst>
                                        </p:cTn>
                                        <p:tgtEl>
                                          <p:spTgt spid="15"/>
                                        </p:tgtEl>
                                        <p:attrNameLst>
                                          <p:attrName>style.visibility</p:attrName>
                                        </p:attrNameLst>
                                      </p:cBhvr>
                                      <p:to>
                                        <p:strVal val="visible"/>
                                      </p:to>
                                    </p:set>
                                    <p:anim calcmode="lin" valueType="num">
                                      <p:cBhvr>
                                        <p:cTn id="87" dur="500" fill="hold"/>
                                        <p:tgtEl>
                                          <p:spTgt spid="15"/>
                                        </p:tgtEl>
                                        <p:attrNameLst>
                                          <p:attrName>ppt_w</p:attrName>
                                        </p:attrNameLst>
                                      </p:cBhvr>
                                      <p:tavLst>
                                        <p:tav tm="0">
                                          <p:val>
                                            <p:fltVal val="0"/>
                                          </p:val>
                                        </p:tav>
                                        <p:tav tm="100000">
                                          <p:val>
                                            <p:strVal val="#ppt_w"/>
                                          </p:val>
                                        </p:tav>
                                      </p:tavLst>
                                    </p:anim>
                                    <p:anim calcmode="lin" valueType="num">
                                      <p:cBhvr>
                                        <p:cTn id="88" dur="500" fill="hold"/>
                                        <p:tgtEl>
                                          <p:spTgt spid="15"/>
                                        </p:tgtEl>
                                        <p:attrNameLst>
                                          <p:attrName>ppt_h</p:attrName>
                                        </p:attrNameLst>
                                      </p:cBhvr>
                                      <p:tavLst>
                                        <p:tav tm="0">
                                          <p:val>
                                            <p:fltVal val="0"/>
                                          </p:val>
                                        </p:tav>
                                        <p:tav tm="100000">
                                          <p:val>
                                            <p:strVal val="#ppt_h"/>
                                          </p:val>
                                        </p:tav>
                                      </p:tavLst>
                                    </p:anim>
                                    <p:animEffect transition="in" filter="fade">
                                      <p:cBhvr>
                                        <p:cTn id="89" dur="500"/>
                                        <p:tgtEl>
                                          <p:spTgt spid="15"/>
                                        </p:tgtEl>
                                      </p:cBhvr>
                                    </p:animEffect>
                                  </p:childTnLst>
                                </p:cTn>
                              </p:par>
                            </p:childTnLst>
                          </p:cTn>
                        </p:par>
                      </p:childTnLst>
                    </p:cTn>
                  </p:par>
                  <p:par>
                    <p:cTn id="90" fill="hold">
                      <p:stCondLst>
                        <p:cond delay="indefinite"/>
                      </p:stCondLst>
                      <p:childTnLst>
                        <p:par>
                          <p:cTn id="91" fill="hold">
                            <p:stCondLst>
                              <p:cond delay="0"/>
                            </p:stCondLst>
                            <p:childTnLst>
                              <p:par>
                                <p:cTn id="92" presetID="53" presetClass="entr" presetSubtype="16" fill="hold" grpId="0" nodeType="clickEffect">
                                  <p:stCondLst>
                                    <p:cond delay="0"/>
                                  </p:stCondLst>
                                  <p:childTnLst>
                                    <p:set>
                                      <p:cBhvr>
                                        <p:cTn id="93" dur="1" fill="hold">
                                          <p:stCondLst>
                                            <p:cond delay="0"/>
                                          </p:stCondLst>
                                        </p:cTn>
                                        <p:tgtEl>
                                          <p:spTgt spid="16"/>
                                        </p:tgtEl>
                                        <p:attrNameLst>
                                          <p:attrName>style.visibility</p:attrName>
                                        </p:attrNameLst>
                                      </p:cBhvr>
                                      <p:to>
                                        <p:strVal val="visible"/>
                                      </p:to>
                                    </p:set>
                                    <p:anim calcmode="lin" valueType="num">
                                      <p:cBhvr>
                                        <p:cTn id="94" dur="500" fill="hold"/>
                                        <p:tgtEl>
                                          <p:spTgt spid="16"/>
                                        </p:tgtEl>
                                        <p:attrNameLst>
                                          <p:attrName>ppt_w</p:attrName>
                                        </p:attrNameLst>
                                      </p:cBhvr>
                                      <p:tavLst>
                                        <p:tav tm="0">
                                          <p:val>
                                            <p:fltVal val="0"/>
                                          </p:val>
                                        </p:tav>
                                        <p:tav tm="100000">
                                          <p:val>
                                            <p:strVal val="#ppt_w"/>
                                          </p:val>
                                        </p:tav>
                                      </p:tavLst>
                                    </p:anim>
                                    <p:anim calcmode="lin" valueType="num">
                                      <p:cBhvr>
                                        <p:cTn id="95" dur="500" fill="hold"/>
                                        <p:tgtEl>
                                          <p:spTgt spid="16"/>
                                        </p:tgtEl>
                                        <p:attrNameLst>
                                          <p:attrName>ppt_h</p:attrName>
                                        </p:attrNameLst>
                                      </p:cBhvr>
                                      <p:tavLst>
                                        <p:tav tm="0">
                                          <p:val>
                                            <p:fltVal val="0"/>
                                          </p:val>
                                        </p:tav>
                                        <p:tav tm="100000">
                                          <p:val>
                                            <p:strVal val="#ppt_h"/>
                                          </p:val>
                                        </p:tav>
                                      </p:tavLst>
                                    </p:anim>
                                    <p:animEffect transition="in" filter="fade">
                                      <p:cBhvr>
                                        <p:cTn id="96" dur="500"/>
                                        <p:tgtEl>
                                          <p:spTgt spid="16"/>
                                        </p:tgtEl>
                                      </p:cBhvr>
                                    </p:animEffect>
                                  </p:childTnLst>
                                </p:cTn>
                              </p:par>
                            </p:childTnLst>
                          </p:cTn>
                        </p:par>
                      </p:childTnLst>
                    </p:cTn>
                  </p:par>
                  <p:par>
                    <p:cTn id="97" fill="hold">
                      <p:stCondLst>
                        <p:cond delay="indefinite"/>
                      </p:stCondLst>
                      <p:childTnLst>
                        <p:par>
                          <p:cTn id="98" fill="hold">
                            <p:stCondLst>
                              <p:cond delay="0"/>
                            </p:stCondLst>
                            <p:childTnLst>
                              <p:par>
                                <p:cTn id="99" presetID="53" presetClass="entr" presetSubtype="16" fill="hold" grpId="0" nodeType="clickEffect">
                                  <p:stCondLst>
                                    <p:cond delay="0"/>
                                  </p:stCondLst>
                                  <p:childTnLst>
                                    <p:set>
                                      <p:cBhvr>
                                        <p:cTn id="100" dur="1" fill="hold">
                                          <p:stCondLst>
                                            <p:cond delay="0"/>
                                          </p:stCondLst>
                                        </p:cTn>
                                        <p:tgtEl>
                                          <p:spTgt spid="17"/>
                                        </p:tgtEl>
                                        <p:attrNameLst>
                                          <p:attrName>style.visibility</p:attrName>
                                        </p:attrNameLst>
                                      </p:cBhvr>
                                      <p:to>
                                        <p:strVal val="visible"/>
                                      </p:to>
                                    </p:set>
                                    <p:anim calcmode="lin" valueType="num">
                                      <p:cBhvr>
                                        <p:cTn id="101" dur="500" fill="hold"/>
                                        <p:tgtEl>
                                          <p:spTgt spid="17"/>
                                        </p:tgtEl>
                                        <p:attrNameLst>
                                          <p:attrName>ppt_w</p:attrName>
                                        </p:attrNameLst>
                                      </p:cBhvr>
                                      <p:tavLst>
                                        <p:tav tm="0">
                                          <p:val>
                                            <p:fltVal val="0"/>
                                          </p:val>
                                        </p:tav>
                                        <p:tav tm="100000">
                                          <p:val>
                                            <p:strVal val="#ppt_w"/>
                                          </p:val>
                                        </p:tav>
                                      </p:tavLst>
                                    </p:anim>
                                    <p:anim calcmode="lin" valueType="num">
                                      <p:cBhvr>
                                        <p:cTn id="102" dur="500" fill="hold"/>
                                        <p:tgtEl>
                                          <p:spTgt spid="17"/>
                                        </p:tgtEl>
                                        <p:attrNameLst>
                                          <p:attrName>ppt_h</p:attrName>
                                        </p:attrNameLst>
                                      </p:cBhvr>
                                      <p:tavLst>
                                        <p:tav tm="0">
                                          <p:val>
                                            <p:fltVal val="0"/>
                                          </p:val>
                                        </p:tav>
                                        <p:tav tm="100000">
                                          <p:val>
                                            <p:strVal val="#ppt_h"/>
                                          </p:val>
                                        </p:tav>
                                      </p:tavLst>
                                    </p:anim>
                                    <p:animEffect transition="in" filter="fade">
                                      <p:cBhvr>
                                        <p:cTn id="103" dur="500"/>
                                        <p:tgtEl>
                                          <p:spTgt spid="17"/>
                                        </p:tgtEl>
                                      </p:cBhvr>
                                    </p:animEffect>
                                  </p:childTnLst>
                                </p:cTn>
                              </p:par>
                            </p:childTnLst>
                          </p:cTn>
                        </p:par>
                      </p:childTnLst>
                    </p:cTn>
                  </p:par>
                  <p:par>
                    <p:cTn id="104" fill="hold">
                      <p:stCondLst>
                        <p:cond delay="indefinite"/>
                      </p:stCondLst>
                      <p:childTnLst>
                        <p:par>
                          <p:cTn id="105" fill="hold">
                            <p:stCondLst>
                              <p:cond delay="0"/>
                            </p:stCondLst>
                            <p:childTnLst>
                              <p:par>
                                <p:cTn id="106" presetID="53" presetClass="entr" presetSubtype="16" fill="hold" nodeType="clickEffect">
                                  <p:stCondLst>
                                    <p:cond delay="0"/>
                                  </p:stCondLst>
                                  <p:childTnLst>
                                    <p:set>
                                      <p:cBhvr>
                                        <p:cTn id="107" dur="1" fill="hold">
                                          <p:stCondLst>
                                            <p:cond delay="0"/>
                                          </p:stCondLst>
                                        </p:cTn>
                                        <p:tgtEl>
                                          <p:spTgt spid="18"/>
                                        </p:tgtEl>
                                        <p:attrNameLst>
                                          <p:attrName>style.visibility</p:attrName>
                                        </p:attrNameLst>
                                      </p:cBhvr>
                                      <p:to>
                                        <p:strVal val="visible"/>
                                      </p:to>
                                    </p:set>
                                    <p:anim calcmode="lin" valueType="num">
                                      <p:cBhvr>
                                        <p:cTn id="108" dur="500" fill="hold"/>
                                        <p:tgtEl>
                                          <p:spTgt spid="18"/>
                                        </p:tgtEl>
                                        <p:attrNameLst>
                                          <p:attrName>ppt_w</p:attrName>
                                        </p:attrNameLst>
                                      </p:cBhvr>
                                      <p:tavLst>
                                        <p:tav tm="0">
                                          <p:val>
                                            <p:fltVal val="0"/>
                                          </p:val>
                                        </p:tav>
                                        <p:tav tm="100000">
                                          <p:val>
                                            <p:strVal val="#ppt_w"/>
                                          </p:val>
                                        </p:tav>
                                      </p:tavLst>
                                    </p:anim>
                                    <p:anim calcmode="lin" valueType="num">
                                      <p:cBhvr>
                                        <p:cTn id="109" dur="500" fill="hold"/>
                                        <p:tgtEl>
                                          <p:spTgt spid="18"/>
                                        </p:tgtEl>
                                        <p:attrNameLst>
                                          <p:attrName>ppt_h</p:attrName>
                                        </p:attrNameLst>
                                      </p:cBhvr>
                                      <p:tavLst>
                                        <p:tav tm="0">
                                          <p:val>
                                            <p:fltVal val="0"/>
                                          </p:val>
                                        </p:tav>
                                        <p:tav tm="100000">
                                          <p:val>
                                            <p:strVal val="#ppt_h"/>
                                          </p:val>
                                        </p:tav>
                                      </p:tavLst>
                                    </p:anim>
                                    <p:animEffect transition="in" filter="fade">
                                      <p:cBhvr>
                                        <p:cTn id="110" dur="500"/>
                                        <p:tgtEl>
                                          <p:spTgt spid="18"/>
                                        </p:tgtEl>
                                      </p:cBhvr>
                                    </p:animEffect>
                                  </p:childTnLst>
                                </p:cTn>
                              </p:par>
                            </p:childTnLst>
                          </p:cTn>
                        </p:par>
                        <p:par>
                          <p:cTn id="111" fill="hold">
                            <p:stCondLst>
                              <p:cond delay="500"/>
                            </p:stCondLst>
                            <p:childTnLst>
                              <p:par>
                                <p:cTn id="112" presetID="53" presetClass="entr" presetSubtype="16" fill="hold" grpId="0" nodeType="afterEffect">
                                  <p:stCondLst>
                                    <p:cond delay="0"/>
                                  </p:stCondLst>
                                  <p:childTnLst>
                                    <p:set>
                                      <p:cBhvr>
                                        <p:cTn id="113" dur="1" fill="hold">
                                          <p:stCondLst>
                                            <p:cond delay="0"/>
                                          </p:stCondLst>
                                        </p:cTn>
                                        <p:tgtEl>
                                          <p:spTgt spid="19"/>
                                        </p:tgtEl>
                                        <p:attrNameLst>
                                          <p:attrName>style.visibility</p:attrName>
                                        </p:attrNameLst>
                                      </p:cBhvr>
                                      <p:to>
                                        <p:strVal val="visible"/>
                                      </p:to>
                                    </p:set>
                                    <p:anim calcmode="lin" valueType="num">
                                      <p:cBhvr>
                                        <p:cTn id="114" dur="500" fill="hold"/>
                                        <p:tgtEl>
                                          <p:spTgt spid="19"/>
                                        </p:tgtEl>
                                        <p:attrNameLst>
                                          <p:attrName>ppt_w</p:attrName>
                                        </p:attrNameLst>
                                      </p:cBhvr>
                                      <p:tavLst>
                                        <p:tav tm="0">
                                          <p:val>
                                            <p:fltVal val="0"/>
                                          </p:val>
                                        </p:tav>
                                        <p:tav tm="100000">
                                          <p:val>
                                            <p:strVal val="#ppt_w"/>
                                          </p:val>
                                        </p:tav>
                                      </p:tavLst>
                                    </p:anim>
                                    <p:anim calcmode="lin" valueType="num">
                                      <p:cBhvr>
                                        <p:cTn id="115" dur="500" fill="hold"/>
                                        <p:tgtEl>
                                          <p:spTgt spid="19"/>
                                        </p:tgtEl>
                                        <p:attrNameLst>
                                          <p:attrName>ppt_h</p:attrName>
                                        </p:attrNameLst>
                                      </p:cBhvr>
                                      <p:tavLst>
                                        <p:tav tm="0">
                                          <p:val>
                                            <p:fltVal val="0"/>
                                          </p:val>
                                        </p:tav>
                                        <p:tav tm="100000">
                                          <p:val>
                                            <p:strVal val="#ppt_h"/>
                                          </p:val>
                                        </p:tav>
                                      </p:tavLst>
                                    </p:anim>
                                    <p:animEffect transition="in" filter="fade">
                                      <p:cBhvr>
                                        <p:cTn id="116" dur="500"/>
                                        <p:tgtEl>
                                          <p:spTgt spid="19"/>
                                        </p:tgtEl>
                                      </p:cBhvr>
                                    </p:animEffect>
                                  </p:childTnLst>
                                </p:cTn>
                              </p:par>
                            </p:childTnLst>
                          </p:cTn>
                        </p:par>
                      </p:childTnLst>
                    </p:cTn>
                  </p:par>
                  <p:par>
                    <p:cTn id="117" fill="hold">
                      <p:stCondLst>
                        <p:cond delay="indefinite"/>
                      </p:stCondLst>
                      <p:childTnLst>
                        <p:par>
                          <p:cTn id="118" fill="hold">
                            <p:stCondLst>
                              <p:cond delay="0"/>
                            </p:stCondLst>
                            <p:childTnLst>
                              <p:par>
                                <p:cTn id="119" presetID="53" presetClass="entr" presetSubtype="16" fill="hold" grpId="0" nodeType="clickEffect">
                                  <p:stCondLst>
                                    <p:cond delay="0"/>
                                  </p:stCondLst>
                                  <p:childTnLst>
                                    <p:set>
                                      <p:cBhvr>
                                        <p:cTn id="120" dur="1" fill="hold">
                                          <p:stCondLst>
                                            <p:cond delay="0"/>
                                          </p:stCondLst>
                                        </p:cTn>
                                        <p:tgtEl>
                                          <p:spTgt spid="20"/>
                                        </p:tgtEl>
                                        <p:attrNameLst>
                                          <p:attrName>style.visibility</p:attrName>
                                        </p:attrNameLst>
                                      </p:cBhvr>
                                      <p:to>
                                        <p:strVal val="visible"/>
                                      </p:to>
                                    </p:set>
                                    <p:anim calcmode="lin" valueType="num">
                                      <p:cBhvr>
                                        <p:cTn id="121" dur="500" fill="hold"/>
                                        <p:tgtEl>
                                          <p:spTgt spid="20"/>
                                        </p:tgtEl>
                                        <p:attrNameLst>
                                          <p:attrName>ppt_w</p:attrName>
                                        </p:attrNameLst>
                                      </p:cBhvr>
                                      <p:tavLst>
                                        <p:tav tm="0">
                                          <p:val>
                                            <p:fltVal val="0"/>
                                          </p:val>
                                        </p:tav>
                                        <p:tav tm="100000">
                                          <p:val>
                                            <p:strVal val="#ppt_w"/>
                                          </p:val>
                                        </p:tav>
                                      </p:tavLst>
                                    </p:anim>
                                    <p:anim calcmode="lin" valueType="num">
                                      <p:cBhvr>
                                        <p:cTn id="122" dur="500" fill="hold"/>
                                        <p:tgtEl>
                                          <p:spTgt spid="20"/>
                                        </p:tgtEl>
                                        <p:attrNameLst>
                                          <p:attrName>ppt_h</p:attrName>
                                        </p:attrNameLst>
                                      </p:cBhvr>
                                      <p:tavLst>
                                        <p:tav tm="0">
                                          <p:val>
                                            <p:fltVal val="0"/>
                                          </p:val>
                                        </p:tav>
                                        <p:tav tm="100000">
                                          <p:val>
                                            <p:strVal val="#ppt_h"/>
                                          </p:val>
                                        </p:tav>
                                      </p:tavLst>
                                    </p:anim>
                                    <p:animEffect transition="in" filter="fade">
                                      <p:cBhvr>
                                        <p:cTn id="123" dur="500"/>
                                        <p:tgtEl>
                                          <p:spTgt spid="20"/>
                                        </p:tgtEl>
                                      </p:cBhvr>
                                    </p:animEffect>
                                  </p:childTnLst>
                                </p:cTn>
                              </p:par>
                            </p:childTnLst>
                          </p:cTn>
                        </p:par>
                      </p:childTnLst>
                    </p:cTn>
                  </p:par>
                  <p:par>
                    <p:cTn id="124" fill="hold">
                      <p:stCondLst>
                        <p:cond delay="indefinite"/>
                      </p:stCondLst>
                      <p:childTnLst>
                        <p:par>
                          <p:cTn id="125" fill="hold">
                            <p:stCondLst>
                              <p:cond delay="0"/>
                            </p:stCondLst>
                            <p:childTnLst>
                              <p:par>
                                <p:cTn id="126" presetID="53" presetClass="entr" presetSubtype="16" fill="hold" grpId="0" nodeType="clickEffect">
                                  <p:stCondLst>
                                    <p:cond delay="0"/>
                                  </p:stCondLst>
                                  <p:childTnLst>
                                    <p:set>
                                      <p:cBhvr>
                                        <p:cTn id="127" dur="1" fill="hold">
                                          <p:stCondLst>
                                            <p:cond delay="0"/>
                                          </p:stCondLst>
                                        </p:cTn>
                                        <p:tgtEl>
                                          <p:spTgt spid="21"/>
                                        </p:tgtEl>
                                        <p:attrNameLst>
                                          <p:attrName>style.visibility</p:attrName>
                                        </p:attrNameLst>
                                      </p:cBhvr>
                                      <p:to>
                                        <p:strVal val="visible"/>
                                      </p:to>
                                    </p:set>
                                    <p:anim calcmode="lin" valueType="num">
                                      <p:cBhvr>
                                        <p:cTn id="128" dur="500" fill="hold"/>
                                        <p:tgtEl>
                                          <p:spTgt spid="21"/>
                                        </p:tgtEl>
                                        <p:attrNameLst>
                                          <p:attrName>ppt_w</p:attrName>
                                        </p:attrNameLst>
                                      </p:cBhvr>
                                      <p:tavLst>
                                        <p:tav tm="0">
                                          <p:val>
                                            <p:fltVal val="0"/>
                                          </p:val>
                                        </p:tav>
                                        <p:tav tm="100000">
                                          <p:val>
                                            <p:strVal val="#ppt_w"/>
                                          </p:val>
                                        </p:tav>
                                      </p:tavLst>
                                    </p:anim>
                                    <p:anim calcmode="lin" valueType="num">
                                      <p:cBhvr>
                                        <p:cTn id="129" dur="500" fill="hold"/>
                                        <p:tgtEl>
                                          <p:spTgt spid="21"/>
                                        </p:tgtEl>
                                        <p:attrNameLst>
                                          <p:attrName>ppt_h</p:attrName>
                                        </p:attrNameLst>
                                      </p:cBhvr>
                                      <p:tavLst>
                                        <p:tav tm="0">
                                          <p:val>
                                            <p:fltVal val="0"/>
                                          </p:val>
                                        </p:tav>
                                        <p:tav tm="100000">
                                          <p:val>
                                            <p:strVal val="#ppt_h"/>
                                          </p:val>
                                        </p:tav>
                                      </p:tavLst>
                                    </p:anim>
                                    <p:animEffect transition="in" filter="fade">
                                      <p:cBhvr>
                                        <p:cTn id="130" dur="500"/>
                                        <p:tgtEl>
                                          <p:spTgt spid="21"/>
                                        </p:tgtEl>
                                      </p:cBhvr>
                                    </p:animEffect>
                                  </p:childTnLst>
                                </p:cTn>
                              </p:par>
                            </p:childTnLst>
                          </p:cTn>
                        </p:par>
                      </p:childTnLst>
                    </p:cTn>
                  </p:par>
                  <p:par>
                    <p:cTn id="131" fill="hold">
                      <p:stCondLst>
                        <p:cond delay="indefinite"/>
                      </p:stCondLst>
                      <p:childTnLst>
                        <p:par>
                          <p:cTn id="132" fill="hold">
                            <p:stCondLst>
                              <p:cond delay="0"/>
                            </p:stCondLst>
                            <p:childTnLst>
                              <p:par>
                                <p:cTn id="133" presetID="53" presetClass="entr" presetSubtype="16" fill="hold" nodeType="clickEffect">
                                  <p:stCondLst>
                                    <p:cond delay="0"/>
                                  </p:stCondLst>
                                  <p:childTnLst>
                                    <p:set>
                                      <p:cBhvr>
                                        <p:cTn id="134" dur="1" fill="hold">
                                          <p:stCondLst>
                                            <p:cond delay="0"/>
                                          </p:stCondLst>
                                        </p:cTn>
                                        <p:tgtEl>
                                          <p:spTgt spid="22"/>
                                        </p:tgtEl>
                                        <p:attrNameLst>
                                          <p:attrName>style.visibility</p:attrName>
                                        </p:attrNameLst>
                                      </p:cBhvr>
                                      <p:to>
                                        <p:strVal val="visible"/>
                                      </p:to>
                                    </p:set>
                                    <p:anim calcmode="lin" valueType="num">
                                      <p:cBhvr>
                                        <p:cTn id="135" dur="500" fill="hold"/>
                                        <p:tgtEl>
                                          <p:spTgt spid="22"/>
                                        </p:tgtEl>
                                        <p:attrNameLst>
                                          <p:attrName>ppt_w</p:attrName>
                                        </p:attrNameLst>
                                      </p:cBhvr>
                                      <p:tavLst>
                                        <p:tav tm="0">
                                          <p:val>
                                            <p:fltVal val="0"/>
                                          </p:val>
                                        </p:tav>
                                        <p:tav tm="100000">
                                          <p:val>
                                            <p:strVal val="#ppt_w"/>
                                          </p:val>
                                        </p:tav>
                                      </p:tavLst>
                                    </p:anim>
                                    <p:anim calcmode="lin" valueType="num">
                                      <p:cBhvr>
                                        <p:cTn id="136" dur="500" fill="hold"/>
                                        <p:tgtEl>
                                          <p:spTgt spid="22"/>
                                        </p:tgtEl>
                                        <p:attrNameLst>
                                          <p:attrName>ppt_h</p:attrName>
                                        </p:attrNameLst>
                                      </p:cBhvr>
                                      <p:tavLst>
                                        <p:tav tm="0">
                                          <p:val>
                                            <p:fltVal val="0"/>
                                          </p:val>
                                        </p:tav>
                                        <p:tav tm="100000">
                                          <p:val>
                                            <p:strVal val="#ppt_h"/>
                                          </p:val>
                                        </p:tav>
                                      </p:tavLst>
                                    </p:anim>
                                    <p:animEffect transition="in" filter="fade">
                                      <p:cBhvr>
                                        <p:cTn id="137" dur="500"/>
                                        <p:tgtEl>
                                          <p:spTgt spid="22"/>
                                        </p:tgtEl>
                                      </p:cBhvr>
                                    </p:animEffect>
                                  </p:childTnLst>
                                </p:cTn>
                              </p:par>
                            </p:childTnLst>
                          </p:cTn>
                        </p:par>
                        <p:par>
                          <p:cTn id="138" fill="hold">
                            <p:stCondLst>
                              <p:cond delay="500"/>
                            </p:stCondLst>
                            <p:childTnLst>
                              <p:par>
                                <p:cTn id="139" presetID="53" presetClass="entr" presetSubtype="16" fill="hold" grpId="0" nodeType="afterEffect">
                                  <p:stCondLst>
                                    <p:cond delay="0"/>
                                  </p:stCondLst>
                                  <p:childTnLst>
                                    <p:set>
                                      <p:cBhvr>
                                        <p:cTn id="140" dur="1" fill="hold">
                                          <p:stCondLst>
                                            <p:cond delay="0"/>
                                          </p:stCondLst>
                                        </p:cTn>
                                        <p:tgtEl>
                                          <p:spTgt spid="23"/>
                                        </p:tgtEl>
                                        <p:attrNameLst>
                                          <p:attrName>style.visibility</p:attrName>
                                        </p:attrNameLst>
                                      </p:cBhvr>
                                      <p:to>
                                        <p:strVal val="visible"/>
                                      </p:to>
                                    </p:set>
                                    <p:anim calcmode="lin" valueType="num">
                                      <p:cBhvr>
                                        <p:cTn id="141" dur="500" fill="hold"/>
                                        <p:tgtEl>
                                          <p:spTgt spid="23"/>
                                        </p:tgtEl>
                                        <p:attrNameLst>
                                          <p:attrName>ppt_w</p:attrName>
                                        </p:attrNameLst>
                                      </p:cBhvr>
                                      <p:tavLst>
                                        <p:tav tm="0">
                                          <p:val>
                                            <p:fltVal val="0"/>
                                          </p:val>
                                        </p:tav>
                                        <p:tav tm="100000">
                                          <p:val>
                                            <p:strVal val="#ppt_w"/>
                                          </p:val>
                                        </p:tav>
                                      </p:tavLst>
                                    </p:anim>
                                    <p:anim calcmode="lin" valueType="num">
                                      <p:cBhvr>
                                        <p:cTn id="142" dur="500" fill="hold"/>
                                        <p:tgtEl>
                                          <p:spTgt spid="23"/>
                                        </p:tgtEl>
                                        <p:attrNameLst>
                                          <p:attrName>ppt_h</p:attrName>
                                        </p:attrNameLst>
                                      </p:cBhvr>
                                      <p:tavLst>
                                        <p:tav tm="0">
                                          <p:val>
                                            <p:fltVal val="0"/>
                                          </p:val>
                                        </p:tav>
                                        <p:tav tm="100000">
                                          <p:val>
                                            <p:strVal val="#ppt_h"/>
                                          </p:val>
                                        </p:tav>
                                      </p:tavLst>
                                    </p:anim>
                                    <p:animEffect transition="in" filter="fade">
                                      <p:cBhvr>
                                        <p:cTn id="143" dur="500"/>
                                        <p:tgtEl>
                                          <p:spTgt spid="23"/>
                                        </p:tgtEl>
                                      </p:cBhvr>
                                    </p:animEffect>
                                  </p:childTnLst>
                                </p:cTn>
                              </p:par>
                            </p:childTnLst>
                          </p:cTn>
                        </p:par>
                      </p:childTnLst>
                    </p:cTn>
                  </p:par>
                  <p:par>
                    <p:cTn id="144" fill="hold">
                      <p:stCondLst>
                        <p:cond delay="indefinite"/>
                      </p:stCondLst>
                      <p:childTnLst>
                        <p:par>
                          <p:cTn id="145" fill="hold">
                            <p:stCondLst>
                              <p:cond delay="0"/>
                            </p:stCondLst>
                            <p:childTnLst>
                              <p:par>
                                <p:cTn id="146" presetID="53" presetClass="entr" presetSubtype="16" fill="hold" grpId="0" nodeType="clickEffect">
                                  <p:stCondLst>
                                    <p:cond delay="0"/>
                                  </p:stCondLst>
                                  <p:childTnLst>
                                    <p:set>
                                      <p:cBhvr>
                                        <p:cTn id="147" dur="1" fill="hold">
                                          <p:stCondLst>
                                            <p:cond delay="0"/>
                                          </p:stCondLst>
                                        </p:cTn>
                                        <p:tgtEl>
                                          <p:spTgt spid="24"/>
                                        </p:tgtEl>
                                        <p:attrNameLst>
                                          <p:attrName>style.visibility</p:attrName>
                                        </p:attrNameLst>
                                      </p:cBhvr>
                                      <p:to>
                                        <p:strVal val="visible"/>
                                      </p:to>
                                    </p:set>
                                    <p:anim calcmode="lin" valueType="num">
                                      <p:cBhvr>
                                        <p:cTn id="148" dur="500" fill="hold"/>
                                        <p:tgtEl>
                                          <p:spTgt spid="24"/>
                                        </p:tgtEl>
                                        <p:attrNameLst>
                                          <p:attrName>ppt_w</p:attrName>
                                        </p:attrNameLst>
                                      </p:cBhvr>
                                      <p:tavLst>
                                        <p:tav tm="0">
                                          <p:val>
                                            <p:fltVal val="0"/>
                                          </p:val>
                                        </p:tav>
                                        <p:tav tm="100000">
                                          <p:val>
                                            <p:strVal val="#ppt_w"/>
                                          </p:val>
                                        </p:tav>
                                      </p:tavLst>
                                    </p:anim>
                                    <p:anim calcmode="lin" valueType="num">
                                      <p:cBhvr>
                                        <p:cTn id="149" dur="500" fill="hold"/>
                                        <p:tgtEl>
                                          <p:spTgt spid="24"/>
                                        </p:tgtEl>
                                        <p:attrNameLst>
                                          <p:attrName>ppt_h</p:attrName>
                                        </p:attrNameLst>
                                      </p:cBhvr>
                                      <p:tavLst>
                                        <p:tav tm="0">
                                          <p:val>
                                            <p:fltVal val="0"/>
                                          </p:val>
                                        </p:tav>
                                        <p:tav tm="100000">
                                          <p:val>
                                            <p:strVal val="#ppt_h"/>
                                          </p:val>
                                        </p:tav>
                                      </p:tavLst>
                                    </p:anim>
                                    <p:animEffect transition="in" filter="fade">
                                      <p:cBhvr>
                                        <p:cTn id="150" dur="500"/>
                                        <p:tgtEl>
                                          <p:spTgt spid="24"/>
                                        </p:tgtEl>
                                      </p:cBhvr>
                                    </p:animEffect>
                                  </p:childTnLst>
                                </p:cTn>
                              </p:par>
                            </p:childTnLst>
                          </p:cTn>
                        </p:par>
                      </p:childTnLst>
                    </p:cTn>
                  </p:par>
                  <p:par>
                    <p:cTn id="151" fill="hold">
                      <p:stCondLst>
                        <p:cond delay="indefinite"/>
                      </p:stCondLst>
                      <p:childTnLst>
                        <p:par>
                          <p:cTn id="152" fill="hold">
                            <p:stCondLst>
                              <p:cond delay="0"/>
                            </p:stCondLst>
                            <p:childTnLst>
                              <p:par>
                                <p:cTn id="153" presetID="53" presetClass="entr" presetSubtype="16" fill="hold" grpId="0" nodeType="clickEffect">
                                  <p:stCondLst>
                                    <p:cond delay="0"/>
                                  </p:stCondLst>
                                  <p:childTnLst>
                                    <p:set>
                                      <p:cBhvr>
                                        <p:cTn id="154" dur="1" fill="hold">
                                          <p:stCondLst>
                                            <p:cond delay="0"/>
                                          </p:stCondLst>
                                        </p:cTn>
                                        <p:tgtEl>
                                          <p:spTgt spid="25"/>
                                        </p:tgtEl>
                                        <p:attrNameLst>
                                          <p:attrName>style.visibility</p:attrName>
                                        </p:attrNameLst>
                                      </p:cBhvr>
                                      <p:to>
                                        <p:strVal val="visible"/>
                                      </p:to>
                                    </p:set>
                                    <p:anim calcmode="lin" valueType="num">
                                      <p:cBhvr>
                                        <p:cTn id="155" dur="500" fill="hold"/>
                                        <p:tgtEl>
                                          <p:spTgt spid="25"/>
                                        </p:tgtEl>
                                        <p:attrNameLst>
                                          <p:attrName>ppt_w</p:attrName>
                                        </p:attrNameLst>
                                      </p:cBhvr>
                                      <p:tavLst>
                                        <p:tav tm="0">
                                          <p:val>
                                            <p:fltVal val="0"/>
                                          </p:val>
                                        </p:tav>
                                        <p:tav tm="100000">
                                          <p:val>
                                            <p:strVal val="#ppt_w"/>
                                          </p:val>
                                        </p:tav>
                                      </p:tavLst>
                                    </p:anim>
                                    <p:anim calcmode="lin" valueType="num">
                                      <p:cBhvr>
                                        <p:cTn id="156" dur="500" fill="hold"/>
                                        <p:tgtEl>
                                          <p:spTgt spid="25"/>
                                        </p:tgtEl>
                                        <p:attrNameLst>
                                          <p:attrName>ppt_h</p:attrName>
                                        </p:attrNameLst>
                                      </p:cBhvr>
                                      <p:tavLst>
                                        <p:tav tm="0">
                                          <p:val>
                                            <p:fltVal val="0"/>
                                          </p:val>
                                        </p:tav>
                                        <p:tav tm="100000">
                                          <p:val>
                                            <p:strVal val="#ppt_h"/>
                                          </p:val>
                                        </p:tav>
                                      </p:tavLst>
                                    </p:anim>
                                    <p:animEffect transition="in" filter="fade">
                                      <p:cBhvr>
                                        <p:cTn id="15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7" grpId="0" animBg="1"/>
      <p:bldP spid="8" grpId="0" animBg="1"/>
      <p:bldP spid="9" grpId="0" animBg="1"/>
      <p:bldP spid="11" grpId="0" animBg="1"/>
      <p:bldP spid="12" grpId="0" animBg="1"/>
      <p:bldP spid="13" grpId="0" animBg="1"/>
      <p:bldP spid="15" grpId="0" animBg="1"/>
      <p:bldP spid="16" grpId="0" animBg="1"/>
      <p:bldP spid="17" grpId="0" animBg="1"/>
      <p:bldP spid="19" grpId="0" animBg="1"/>
      <p:bldP spid="20" grpId="0" animBg="1"/>
      <p:bldP spid="21" grpId="0" animBg="1"/>
      <p:bldP spid="23" grpId="0" animBg="1"/>
      <p:bldP spid="24" grpId="0" animBg="1"/>
      <p:bldP spid="2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810399" y="718661"/>
            <a:ext cx="9557980" cy="637937"/>
          </a:xfrm>
          <a:prstGeom prst="rect">
            <a:avLst/>
          </a:prstGeom>
          <a:noFill/>
          <a:ln/>
        </p:spPr>
        <p:txBody>
          <a:bodyPr wrap="none" lIns="0" tIns="0" rIns="0" bIns="0" rtlCol="0" anchor="t"/>
          <a:lstStyle/>
          <a:p>
            <a:pPr marL="0" indent="0" algn="l">
              <a:lnSpc>
                <a:spcPts val="5000"/>
              </a:lnSpc>
              <a:buNone/>
            </a:pPr>
            <a:r>
              <a:rPr lang="en-US" sz="4400" b="1" dirty="0">
                <a:solidFill>
                  <a:srgbClr val="233939"/>
                </a:solidFill>
                <a:latin typeface="ZapfHumnst BT" panose="020B0502050508020304" pitchFamily="34" charset="0"/>
                <a:ea typeface="Syne Bold" pitchFamily="34" charset="-122"/>
                <a:cs typeface="Syne Bold" pitchFamily="34" charset="-120"/>
              </a:rPr>
              <a:t>Breaking Down the ADKAR Stages</a:t>
            </a:r>
            <a:endParaRPr lang="en-US" sz="4400" dirty="0">
              <a:latin typeface="ZapfHumnst BT" panose="020B0502050508020304" pitchFamily="34" charset="0"/>
            </a:endParaRPr>
          </a:p>
        </p:txBody>
      </p:sp>
      <p:sp>
        <p:nvSpPr>
          <p:cNvPr id="3" name="Shape 1"/>
          <p:cNvSpPr/>
          <p:nvPr/>
        </p:nvSpPr>
        <p:spPr>
          <a:xfrm>
            <a:off x="793790" y="1764863"/>
            <a:ext cx="4211479" cy="3641288"/>
          </a:xfrm>
          <a:prstGeom prst="roundRect">
            <a:avLst>
              <a:gd name="adj" fmla="val 2355"/>
            </a:avLst>
          </a:prstGeom>
          <a:solidFill>
            <a:srgbClr val="DDEEE6"/>
          </a:solidFill>
          <a:ln w="7620">
            <a:solidFill>
              <a:srgbClr val="224435"/>
            </a:solidFill>
            <a:prstDash val="solid"/>
          </a:ln>
        </p:spPr>
      </p:sp>
      <p:sp>
        <p:nvSpPr>
          <p:cNvPr id="4" name="Shape 2"/>
          <p:cNvSpPr/>
          <p:nvPr/>
        </p:nvSpPr>
        <p:spPr>
          <a:xfrm>
            <a:off x="1005483" y="1976557"/>
            <a:ext cx="612338" cy="612338"/>
          </a:xfrm>
          <a:prstGeom prst="roundRect">
            <a:avLst>
              <a:gd name="adj" fmla="val 14931436"/>
            </a:avLst>
          </a:prstGeom>
          <a:solidFill>
            <a:srgbClr val="224435"/>
          </a:solidFill>
          <a:ln/>
        </p:spPr>
      </p:sp>
      <p:pic>
        <p:nvPicPr>
          <p:cNvPr id="5" name="Image 0" descr="preencoded.png"/>
          <p:cNvPicPr>
            <a:picLocks noChangeAspect="1"/>
          </p:cNvPicPr>
          <p:nvPr/>
        </p:nvPicPr>
        <p:blipFill>
          <a:blip r:embed="rId2"/>
          <a:stretch>
            <a:fillRect/>
          </a:stretch>
        </p:blipFill>
        <p:spPr>
          <a:xfrm>
            <a:off x="1173837" y="2110502"/>
            <a:ext cx="275511" cy="344448"/>
          </a:xfrm>
          <a:prstGeom prst="rect">
            <a:avLst/>
          </a:prstGeom>
        </p:spPr>
      </p:pic>
      <p:sp>
        <p:nvSpPr>
          <p:cNvPr id="6" name="Text 3"/>
          <p:cNvSpPr/>
          <p:nvPr/>
        </p:nvSpPr>
        <p:spPr>
          <a:xfrm>
            <a:off x="1005483" y="2792968"/>
            <a:ext cx="2551748" cy="318849"/>
          </a:xfrm>
          <a:prstGeom prst="rect">
            <a:avLst/>
          </a:prstGeom>
          <a:noFill/>
          <a:ln/>
        </p:spPr>
        <p:txBody>
          <a:bodyPr wrap="none" lIns="0" tIns="0" rIns="0" bIns="0" rtlCol="0" anchor="t"/>
          <a:lstStyle/>
          <a:p>
            <a:pPr marL="0" indent="0" algn="l">
              <a:lnSpc>
                <a:spcPts val="2500"/>
              </a:lnSpc>
              <a:buNone/>
            </a:pPr>
            <a:r>
              <a:rPr lang="en-US" sz="2400" b="1" dirty="0">
                <a:solidFill>
                  <a:srgbClr val="3B4E4E"/>
                </a:solidFill>
                <a:latin typeface="ZapfHumnst BT" panose="020B0502050508020304" pitchFamily="34" charset="0"/>
                <a:ea typeface="Syne Bold" pitchFamily="34" charset="-122"/>
                <a:cs typeface="Syne Bold" pitchFamily="34" charset="-120"/>
              </a:rPr>
              <a:t>Awareness</a:t>
            </a:r>
            <a:endParaRPr lang="en-US" sz="2400" dirty="0">
              <a:latin typeface="ZapfHumnst BT" panose="020B0502050508020304" pitchFamily="34" charset="0"/>
            </a:endParaRPr>
          </a:p>
        </p:txBody>
      </p:sp>
      <p:sp>
        <p:nvSpPr>
          <p:cNvPr id="7" name="Text 4"/>
          <p:cNvSpPr/>
          <p:nvPr/>
        </p:nvSpPr>
        <p:spPr>
          <a:xfrm>
            <a:off x="1005483" y="3234214"/>
            <a:ext cx="3788093" cy="1960245"/>
          </a:xfrm>
          <a:prstGeom prst="rect">
            <a:avLst/>
          </a:prstGeom>
          <a:noFill/>
          <a:ln/>
        </p:spPr>
        <p:txBody>
          <a:bodyPr wrap="square" lIns="0" tIns="0" rIns="0" bIns="0" rtlCol="0" anchor="t"/>
          <a:lstStyle/>
          <a:p>
            <a:pPr marL="0" indent="0" algn="l">
              <a:lnSpc>
                <a:spcPts val="2550"/>
              </a:lnSpc>
              <a:buNone/>
            </a:pPr>
            <a:r>
              <a:rPr lang="en-US" dirty="0">
                <a:solidFill>
                  <a:srgbClr val="3B4E4E"/>
                </a:solidFill>
                <a:latin typeface="ZapfHumnst BT" panose="020B0502050508020304" pitchFamily="34" charset="0"/>
                <a:ea typeface="Overpass Light" pitchFamily="34" charset="-122"/>
                <a:cs typeface="Overpass Light" pitchFamily="34" charset="-120"/>
              </a:rPr>
              <a:t>Employees must understand </a:t>
            </a:r>
            <a:r>
              <a:rPr lang="en-US" i="1" dirty="0">
                <a:solidFill>
                  <a:srgbClr val="3B4E4E"/>
                </a:solidFill>
                <a:latin typeface="ZapfHumnst BT" panose="020B0502050508020304" pitchFamily="34" charset="0"/>
                <a:ea typeface="Overpass Light" pitchFamily="34" charset="-122"/>
                <a:cs typeface="Overpass Light" pitchFamily="34" charset="-120"/>
              </a:rPr>
              <a:t>why</a:t>
            </a:r>
            <a:r>
              <a:rPr lang="en-US" dirty="0">
                <a:solidFill>
                  <a:srgbClr val="3B4E4E"/>
                </a:solidFill>
                <a:latin typeface="ZapfHumnst BT" panose="020B0502050508020304" pitchFamily="34" charset="0"/>
                <a:ea typeface="Overpass Light" pitchFamily="34" charset="-122"/>
                <a:cs typeface="Overpass Light" pitchFamily="34" charset="-120"/>
              </a:rPr>
              <a:t> the change is happening. Clear communication about business drivers, risks of not changing, and expected benefits creates the foundation for acceptance.</a:t>
            </a:r>
            <a:endParaRPr lang="en-US" dirty="0">
              <a:latin typeface="ZapfHumnst BT" panose="020B0502050508020304" pitchFamily="34" charset="0"/>
            </a:endParaRPr>
          </a:p>
        </p:txBody>
      </p:sp>
      <p:sp>
        <p:nvSpPr>
          <p:cNvPr id="8" name="Shape 5"/>
          <p:cNvSpPr/>
          <p:nvPr/>
        </p:nvSpPr>
        <p:spPr>
          <a:xfrm>
            <a:off x="5209342" y="1764863"/>
            <a:ext cx="4211598" cy="3641288"/>
          </a:xfrm>
          <a:prstGeom prst="roundRect">
            <a:avLst>
              <a:gd name="adj" fmla="val 2355"/>
            </a:avLst>
          </a:prstGeom>
          <a:solidFill>
            <a:srgbClr val="DDEEE6"/>
          </a:solidFill>
          <a:ln w="7620">
            <a:solidFill>
              <a:srgbClr val="224435"/>
            </a:solidFill>
            <a:prstDash val="solid"/>
          </a:ln>
        </p:spPr>
      </p:sp>
      <p:sp>
        <p:nvSpPr>
          <p:cNvPr id="9" name="Shape 6"/>
          <p:cNvSpPr/>
          <p:nvPr/>
        </p:nvSpPr>
        <p:spPr>
          <a:xfrm>
            <a:off x="5421035" y="1976557"/>
            <a:ext cx="612338" cy="612338"/>
          </a:xfrm>
          <a:prstGeom prst="roundRect">
            <a:avLst>
              <a:gd name="adj" fmla="val 14931436"/>
            </a:avLst>
          </a:prstGeom>
          <a:solidFill>
            <a:srgbClr val="224435"/>
          </a:solidFill>
          <a:ln/>
        </p:spPr>
      </p:sp>
      <p:pic>
        <p:nvPicPr>
          <p:cNvPr id="10" name="Image 1" descr="preencoded.png"/>
          <p:cNvPicPr>
            <a:picLocks noChangeAspect="1"/>
          </p:cNvPicPr>
          <p:nvPr/>
        </p:nvPicPr>
        <p:blipFill>
          <a:blip r:embed="rId3"/>
          <a:stretch>
            <a:fillRect/>
          </a:stretch>
        </p:blipFill>
        <p:spPr>
          <a:xfrm>
            <a:off x="5589389" y="2110502"/>
            <a:ext cx="275511" cy="344448"/>
          </a:xfrm>
          <a:prstGeom prst="rect">
            <a:avLst/>
          </a:prstGeom>
        </p:spPr>
      </p:pic>
      <p:sp>
        <p:nvSpPr>
          <p:cNvPr id="11" name="Text 7"/>
          <p:cNvSpPr/>
          <p:nvPr/>
        </p:nvSpPr>
        <p:spPr>
          <a:xfrm>
            <a:off x="5421035" y="2792968"/>
            <a:ext cx="2551748" cy="318849"/>
          </a:xfrm>
          <a:prstGeom prst="rect">
            <a:avLst/>
          </a:prstGeom>
          <a:noFill/>
          <a:ln/>
        </p:spPr>
        <p:txBody>
          <a:bodyPr wrap="none" lIns="0" tIns="0" rIns="0" bIns="0" rtlCol="0" anchor="t"/>
          <a:lstStyle/>
          <a:p>
            <a:pPr marL="0" indent="0" algn="l">
              <a:lnSpc>
                <a:spcPts val="2500"/>
              </a:lnSpc>
              <a:buNone/>
            </a:pPr>
            <a:r>
              <a:rPr lang="en-US" sz="2400" b="1" dirty="0">
                <a:solidFill>
                  <a:srgbClr val="3B4E4E"/>
                </a:solidFill>
                <a:latin typeface="ZapfHumnst BT" panose="020B0502050508020304" pitchFamily="34" charset="0"/>
                <a:ea typeface="Syne Bold" pitchFamily="34" charset="-122"/>
                <a:cs typeface="Syne Bold" pitchFamily="34" charset="-120"/>
              </a:rPr>
              <a:t>Desire</a:t>
            </a:r>
            <a:endParaRPr lang="en-US" sz="2400" dirty="0">
              <a:latin typeface="ZapfHumnst BT" panose="020B0502050508020304" pitchFamily="34" charset="0"/>
            </a:endParaRPr>
          </a:p>
        </p:txBody>
      </p:sp>
      <p:sp>
        <p:nvSpPr>
          <p:cNvPr id="12" name="Text 8"/>
          <p:cNvSpPr/>
          <p:nvPr/>
        </p:nvSpPr>
        <p:spPr>
          <a:xfrm>
            <a:off x="5421035" y="3234214"/>
            <a:ext cx="3788212" cy="1633538"/>
          </a:xfrm>
          <a:prstGeom prst="rect">
            <a:avLst/>
          </a:prstGeom>
          <a:noFill/>
          <a:ln/>
        </p:spPr>
        <p:txBody>
          <a:bodyPr wrap="square" lIns="0" tIns="0" rIns="0" bIns="0" rtlCol="0" anchor="t"/>
          <a:lstStyle/>
          <a:p>
            <a:pPr marL="0" indent="0" algn="l">
              <a:lnSpc>
                <a:spcPts val="2550"/>
              </a:lnSpc>
              <a:buNone/>
            </a:pPr>
            <a:r>
              <a:rPr lang="en-US" dirty="0">
                <a:solidFill>
                  <a:srgbClr val="3B4E4E"/>
                </a:solidFill>
                <a:latin typeface="ZapfHumnst BT" panose="020B0502050508020304" pitchFamily="34" charset="0"/>
                <a:ea typeface="Overpass Light" pitchFamily="34" charset="-122"/>
                <a:cs typeface="Overpass Light" pitchFamily="34" charset="-120"/>
              </a:rPr>
              <a:t>They must genuinely </a:t>
            </a:r>
            <a:r>
              <a:rPr lang="en-US" i="1" dirty="0">
                <a:solidFill>
                  <a:srgbClr val="3B4E4E"/>
                </a:solidFill>
                <a:latin typeface="ZapfHumnst BT" panose="020B0502050508020304" pitchFamily="34" charset="0"/>
                <a:ea typeface="Overpass Light" pitchFamily="34" charset="-122"/>
                <a:cs typeface="Overpass Light" pitchFamily="34" charset="-120"/>
              </a:rPr>
              <a:t>want</a:t>
            </a:r>
            <a:r>
              <a:rPr lang="en-US" dirty="0">
                <a:solidFill>
                  <a:srgbClr val="3B4E4E"/>
                </a:solidFill>
                <a:latin typeface="ZapfHumnst BT" panose="020B0502050508020304" pitchFamily="34" charset="0"/>
                <a:ea typeface="Overpass Light" pitchFamily="34" charset="-122"/>
                <a:cs typeface="Overpass Light" pitchFamily="34" charset="-120"/>
              </a:rPr>
              <a:t> to participate and support the initiative. Address personal motivations, concerns, and "what's in it for me" to build authentic commitment.</a:t>
            </a:r>
            <a:endParaRPr lang="en-US" dirty="0">
              <a:latin typeface="ZapfHumnst BT" panose="020B0502050508020304" pitchFamily="34" charset="0"/>
            </a:endParaRPr>
          </a:p>
        </p:txBody>
      </p:sp>
      <p:sp>
        <p:nvSpPr>
          <p:cNvPr id="13" name="Shape 9"/>
          <p:cNvSpPr/>
          <p:nvPr/>
        </p:nvSpPr>
        <p:spPr>
          <a:xfrm>
            <a:off x="9625013" y="1764863"/>
            <a:ext cx="4211598" cy="3641288"/>
          </a:xfrm>
          <a:prstGeom prst="roundRect">
            <a:avLst>
              <a:gd name="adj" fmla="val 2355"/>
            </a:avLst>
          </a:prstGeom>
          <a:solidFill>
            <a:srgbClr val="DDEEE6"/>
          </a:solidFill>
          <a:ln w="7620">
            <a:solidFill>
              <a:srgbClr val="224435"/>
            </a:solidFill>
            <a:prstDash val="solid"/>
          </a:ln>
        </p:spPr>
      </p:sp>
      <p:sp>
        <p:nvSpPr>
          <p:cNvPr id="14" name="Shape 10"/>
          <p:cNvSpPr/>
          <p:nvPr/>
        </p:nvSpPr>
        <p:spPr>
          <a:xfrm>
            <a:off x="9836706" y="1976557"/>
            <a:ext cx="612338" cy="612338"/>
          </a:xfrm>
          <a:prstGeom prst="roundRect">
            <a:avLst>
              <a:gd name="adj" fmla="val 14931436"/>
            </a:avLst>
          </a:prstGeom>
          <a:solidFill>
            <a:srgbClr val="224435"/>
          </a:solidFill>
          <a:ln/>
        </p:spPr>
      </p:sp>
      <p:pic>
        <p:nvPicPr>
          <p:cNvPr id="15" name="Image 2" descr="preencoded.png"/>
          <p:cNvPicPr>
            <a:picLocks noChangeAspect="1"/>
          </p:cNvPicPr>
          <p:nvPr/>
        </p:nvPicPr>
        <p:blipFill>
          <a:blip r:embed="rId4"/>
          <a:stretch>
            <a:fillRect/>
          </a:stretch>
        </p:blipFill>
        <p:spPr>
          <a:xfrm>
            <a:off x="10005060" y="2110502"/>
            <a:ext cx="275511" cy="344448"/>
          </a:xfrm>
          <a:prstGeom prst="rect">
            <a:avLst/>
          </a:prstGeom>
        </p:spPr>
      </p:pic>
      <p:sp>
        <p:nvSpPr>
          <p:cNvPr id="16" name="Text 11"/>
          <p:cNvSpPr/>
          <p:nvPr/>
        </p:nvSpPr>
        <p:spPr>
          <a:xfrm>
            <a:off x="9836706" y="2792968"/>
            <a:ext cx="2551748" cy="318849"/>
          </a:xfrm>
          <a:prstGeom prst="rect">
            <a:avLst/>
          </a:prstGeom>
          <a:noFill/>
          <a:ln/>
        </p:spPr>
        <p:txBody>
          <a:bodyPr wrap="none" lIns="0" tIns="0" rIns="0" bIns="0" rtlCol="0" anchor="t"/>
          <a:lstStyle/>
          <a:p>
            <a:pPr marL="0" indent="0" algn="l">
              <a:lnSpc>
                <a:spcPts val="2500"/>
              </a:lnSpc>
              <a:buNone/>
            </a:pPr>
            <a:r>
              <a:rPr lang="en-US" sz="2400" b="1" dirty="0">
                <a:solidFill>
                  <a:srgbClr val="3B4E4E"/>
                </a:solidFill>
                <a:latin typeface="ZapfHumnst BT" panose="020B0502050508020304" pitchFamily="34" charset="0"/>
                <a:ea typeface="Syne Bold" pitchFamily="34" charset="-122"/>
                <a:cs typeface="Syne Bold" pitchFamily="34" charset="-120"/>
              </a:rPr>
              <a:t>Knowledge</a:t>
            </a:r>
            <a:endParaRPr lang="en-US" sz="2400" dirty="0">
              <a:latin typeface="ZapfHumnst BT" panose="020B0502050508020304" pitchFamily="34" charset="0"/>
            </a:endParaRPr>
          </a:p>
        </p:txBody>
      </p:sp>
      <p:sp>
        <p:nvSpPr>
          <p:cNvPr id="17" name="Text 12"/>
          <p:cNvSpPr/>
          <p:nvPr/>
        </p:nvSpPr>
        <p:spPr>
          <a:xfrm>
            <a:off x="9836706" y="3234214"/>
            <a:ext cx="3788212" cy="1633538"/>
          </a:xfrm>
          <a:prstGeom prst="rect">
            <a:avLst/>
          </a:prstGeom>
          <a:noFill/>
          <a:ln/>
        </p:spPr>
        <p:txBody>
          <a:bodyPr wrap="square" lIns="0" tIns="0" rIns="0" bIns="0" rtlCol="0" anchor="t"/>
          <a:lstStyle/>
          <a:p>
            <a:pPr marL="0" indent="0" algn="l">
              <a:lnSpc>
                <a:spcPts val="2550"/>
              </a:lnSpc>
              <a:buNone/>
            </a:pPr>
            <a:r>
              <a:rPr lang="en-US" dirty="0">
                <a:solidFill>
                  <a:srgbClr val="3B4E4E"/>
                </a:solidFill>
                <a:latin typeface="ZapfHumnst BT" panose="020B0502050508020304" pitchFamily="34" charset="0"/>
                <a:ea typeface="Overpass Light" pitchFamily="34" charset="-122"/>
                <a:cs typeface="Overpass Light" pitchFamily="34" charset="-120"/>
              </a:rPr>
              <a:t>They must know </a:t>
            </a:r>
            <a:r>
              <a:rPr lang="en-US" i="1" dirty="0">
                <a:solidFill>
                  <a:srgbClr val="3B4E4E"/>
                </a:solidFill>
                <a:latin typeface="ZapfHumnst BT" panose="020B0502050508020304" pitchFamily="34" charset="0"/>
                <a:ea typeface="Overpass Light" pitchFamily="34" charset="-122"/>
                <a:cs typeface="Overpass Light" pitchFamily="34" charset="-120"/>
              </a:rPr>
              <a:t>how</a:t>
            </a:r>
            <a:r>
              <a:rPr lang="en-US" dirty="0">
                <a:solidFill>
                  <a:srgbClr val="3B4E4E"/>
                </a:solidFill>
                <a:latin typeface="ZapfHumnst BT" panose="020B0502050508020304" pitchFamily="34" charset="0"/>
                <a:ea typeface="Overpass Light" pitchFamily="34" charset="-122"/>
                <a:cs typeface="Overpass Light" pitchFamily="34" charset="-120"/>
              </a:rPr>
              <a:t> to change through training, resources, and ongoing support. Provide specific information about new processes, systems, and behaviors required.</a:t>
            </a:r>
            <a:endParaRPr lang="en-US" dirty="0">
              <a:latin typeface="ZapfHumnst BT" panose="020B0502050508020304" pitchFamily="34" charset="0"/>
            </a:endParaRPr>
          </a:p>
        </p:txBody>
      </p:sp>
      <p:sp>
        <p:nvSpPr>
          <p:cNvPr id="18" name="Shape 13"/>
          <p:cNvSpPr/>
          <p:nvPr/>
        </p:nvSpPr>
        <p:spPr>
          <a:xfrm>
            <a:off x="793790" y="5635704"/>
            <a:ext cx="6419374" cy="1875234"/>
          </a:xfrm>
          <a:prstGeom prst="roundRect">
            <a:avLst>
              <a:gd name="adj" fmla="val 4572"/>
            </a:avLst>
          </a:prstGeom>
          <a:solidFill>
            <a:srgbClr val="FFFDE6"/>
          </a:solidFill>
          <a:ln w="22860">
            <a:solidFill>
              <a:srgbClr val="C3D4CC"/>
            </a:solidFill>
            <a:prstDash val="solid"/>
          </a:ln>
        </p:spPr>
      </p:sp>
      <p:sp>
        <p:nvSpPr>
          <p:cNvPr id="19" name="Text 14"/>
          <p:cNvSpPr/>
          <p:nvPr/>
        </p:nvSpPr>
        <p:spPr>
          <a:xfrm>
            <a:off x="1020723" y="5862637"/>
            <a:ext cx="2551748" cy="318849"/>
          </a:xfrm>
          <a:prstGeom prst="rect">
            <a:avLst/>
          </a:prstGeom>
          <a:noFill/>
          <a:ln/>
        </p:spPr>
        <p:txBody>
          <a:bodyPr wrap="none" lIns="0" tIns="0" rIns="0" bIns="0" rtlCol="0" anchor="t"/>
          <a:lstStyle/>
          <a:p>
            <a:pPr marL="0" indent="0" algn="l">
              <a:lnSpc>
                <a:spcPts val="2500"/>
              </a:lnSpc>
              <a:buNone/>
            </a:pPr>
            <a:r>
              <a:rPr lang="en-US" sz="2400" b="1" dirty="0">
                <a:solidFill>
                  <a:srgbClr val="3B4E4E"/>
                </a:solidFill>
                <a:latin typeface="ZapfHumnst BT" panose="020B0502050508020304" pitchFamily="34" charset="0"/>
                <a:ea typeface="Syne Bold" pitchFamily="34" charset="-122"/>
                <a:cs typeface="Syne Bold" pitchFamily="34" charset="-120"/>
              </a:rPr>
              <a:t>Ability</a:t>
            </a:r>
            <a:endParaRPr lang="en-US" sz="2400" dirty="0">
              <a:latin typeface="ZapfHumnst BT" panose="020B0502050508020304" pitchFamily="34" charset="0"/>
            </a:endParaRPr>
          </a:p>
        </p:txBody>
      </p:sp>
      <p:sp>
        <p:nvSpPr>
          <p:cNvPr id="20" name="Text 15"/>
          <p:cNvSpPr/>
          <p:nvPr/>
        </p:nvSpPr>
        <p:spPr>
          <a:xfrm>
            <a:off x="1020723" y="6303883"/>
            <a:ext cx="5965508" cy="980123"/>
          </a:xfrm>
          <a:prstGeom prst="rect">
            <a:avLst/>
          </a:prstGeom>
          <a:noFill/>
          <a:ln/>
        </p:spPr>
        <p:txBody>
          <a:bodyPr wrap="square" lIns="0" tIns="0" rIns="0" bIns="0" rtlCol="0" anchor="t"/>
          <a:lstStyle/>
          <a:p>
            <a:pPr marL="0" indent="0" algn="l">
              <a:lnSpc>
                <a:spcPts val="2550"/>
              </a:lnSpc>
              <a:buNone/>
            </a:pPr>
            <a:r>
              <a:rPr lang="en-US" dirty="0">
                <a:solidFill>
                  <a:srgbClr val="3B4E4E"/>
                </a:solidFill>
                <a:latin typeface="ZapfHumnst BT" panose="020B0502050508020304" pitchFamily="34" charset="0"/>
                <a:ea typeface="Overpass Light" pitchFamily="34" charset="-122"/>
                <a:cs typeface="Overpass Light" pitchFamily="34" charset="-120"/>
              </a:rPr>
              <a:t>Employees must possess the actual skills, tools, and resources to implement change successfully. This requires practice, coaching, feedback, and time to develop new capabilities.</a:t>
            </a:r>
            <a:endParaRPr lang="en-US" dirty="0">
              <a:latin typeface="ZapfHumnst BT" panose="020B0502050508020304" pitchFamily="34" charset="0"/>
            </a:endParaRPr>
          </a:p>
        </p:txBody>
      </p:sp>
      <p:sp>
        <p:nvSpPr>
          <p:cNvPr id="21" name="Shape 16"/>
          <p:cNvSpPr/>
          <p:nvPr/>
        </p:nvSpPr>
        <p:spPr>
          <a:xfrm>
            <a:off x="7417237" y="5635704"/>
            <a:ext cx="6419374" cy="1875234"/>
          </a:xfrm>
          <a:prstGeom prst="roundRect">
            <a:avLst>
              <a:gd name="adj" fmla="val 4572"/>
            </a:avLst>
          </a:prstGeom>
          <a:solidFill>
            <a:srgbClr val="FFFDE6"/>
          </a:solidFill>
          <a:ln w="22860">
            <a:solidFill>
              <a:srgbClr val="C3D4CC"/>
            </a:solidFill>
            <a:prstDash val="solid"/>
          </a:ln>
        </p:spPr>
      </p:sp>
      <p:sp>
        <p:nvSpPr>
          <p:cNvPr id="22" name="Text 17"/>
          <p:cNvSpPr/>
          <p:nvPr/>
        </p:nvSpPr>
        <p:spPr>
          <a:xfrm>
            <a:off x="7644170" y="5862637"/>
            <a:ext cx="2551748" cy="318849"/>
          </a:xfrm>
          <a:prstGeom prst="rect">
            <a:avLst/>
          </a:prstGeom>
          <a:noFill/>
          <a:ln/>
        </p:spPr>
        <p:txBody>
          <a:bodyPr wrap="none" lIns="0" tIns="0" rIns="0" bIns="0" rtlCol="0" anchor="t"/>
          <a:lstStyle/>
          <a:p>
            <a:pPr marL="0" indent="0" algn="l">
              <a:lnSpc>
                <a:spcPts val="2500"/>
              </a:lnSpc>
              <a:buNone/>
            </a:pPr>
            <a:r>
              <a:rPr lang="en-US" sz="2400" b="1" dirty="0">
                <a:solidFill>
                  <a:srgbClr val="3B4E4E"/>
                </a:solidFill>
                <a:latin typeface="ZapfHumnst BT" panose="020B0502050508020304" pitchFamily="34" charset="0"/>
                <a:ea typeface="Syne Bold" pitchFamily="34" charset="-122"/>
                <a:cs typeface="Syne Bold" pitchFamily="34" charset="-120"/>
              </a:rPr>
              <a:t>Reinforcement</a:t>
            </a:r>
            <a:endParaRPr lang="en-US" sz="2400" dirty="0">
              <a:latin typeface="ZapfHumnst BT" panose="020B0502050508020304" pitchFamily="34" charset="0"/>
            </a:endParaRPr>
          </a:p>
        </p:txBody>
      </p:sp>
      <p:sp>
        <p:nvSpPr>
          <p:cNvPr id="23" name="Text 18"/>
          <p:cNvSpPr/>
          <p:nvPr/>
        </p:nvSpPr>
        <p:spPr>
          <a:xfrm>
            <a:off x="7644170" y="6303883"/>
            <a:ext cx="5965508" cy="980123"/>
          </a:xfrm>
          <a:prstGeom prst="rect">
            <a:avLst/>
          </a:prstGeom>
          <a:noFill/>
          <a:ln/>
        </p:spPr>
        <p:txBody>
          <a:bodyPr wrap="square" lIns="0" tIns="0" rIns="0" bIns="0" rtlCol="0" anchor="t"/>
          <a:lstStyle/>
          <a:p>
            <a:pPr marL="0" indent="0" algn="l">
              <a:lnSpc>
                <a:spcPts val="2550"/>
              </a:lnSpc>
              <a:buNone/>
            </a:pPr>
            <a:r>
              <a:rPr lang="en-US" dirty="0">
                <a:solidFill>
                  <a:srgbClr val="3B4E4E"/>
                </a:solidFill>
                <a:latin typeface="ZapfHumnst BT" panose="020B0502050508020304" pitchFamily="34" charset="0"/>
                <a:ea typeface="Overpass Light" pitchFamily="34" charset="-122"/>
                <a:cs typeface="Overpass Light" pitchFamily="34" charset="-120"/>
              </a:rPr>
              <a:t>Leaders must ensure the change sticks through recognition, rewards, accountability measures, and celebrating wins. Without reinforcement, people often revert to old habits.</a:t>
            </a:r>
            <a:endParaRPr lang="en-US" dirty="0">
              <a:latin typeface="ZapfHumnst BT" panose="020B0502050508020304" pitchFamily="34" charset="0"/>
            </a:endParaRPr>
          </a:p>
        </p:txBody>
      </p:sp>
    </p:spTree>
    <p:extLst>
      <p:ext uri="{BB962C8B-B14F-4D97-AF65-F5344CB8AC3E}">
        <p14:creationId xmlns:p14="http://schemas.microsoft.com/office/powerpoint/2010/main" val="2230599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p:cTn id="14" dur="500" fill="hold"/>
                                        <p:tgtEl>
                                          <p:spTgt spid="3"/>
                                        </p:tgtEl>
                                        <p:attrNameLst>
                                          <p:attrName>ppt_w</p:attrName>
                                        </p:attrNameLst>
                                      </p:cBhvr>
                                      <p:tavLst>
                                        <p:tav tm="0">
                                          <p:val>
                                            <p:fltVal val="0"/>
                                          </p:val>
                                        </p:tav>
                                        <p:tav tm="100000">
                                          <p:val>
                                            <p:strVal val="#ppt_w"/>
                                          </p:val>
                                        </p:tav>
                                      </p:tavLst>
                                    </p:anim>
                                    <p:anim calcmode="lin" valueType="num">
                                      <p:cBhvr>
                                        <p:cTn id="15" dur="500" fill="hold"/>
                                        <p:tgtEl>
                                          <p:spTgt spid="3"/>
                                        </p:tgtEl>
                                        <p:attrNameLst>
                                          <p:attrName>ppt_h</p:attrName>
                                        </p:attrNameLst>
                                      </p:cBhvr>
                                      <p:tavLst>
                                        <p:tav tm="0">
                                          <p:val>
                                            <p:fltVal val="0"/>
                                          </p:val>
                                        </p:tav>
                                        <p:tav tm="100000">
                                          <p:val>
                                            <p:strVal val="#ppt_h"/>
                                          </p:val>
                                        </p:tav>
                                      </p:tavLst>
                                    </p:anim>
                                    <p:animEffect transition="in" filter="fade">
                                      <p:cBhvr>
                                        <p:cTn id="16" dur="500"/>
                                        <p:tgtEl>
                                          <p:spTgt spid="3"/>
                                        </p:tgtEl>
                                      </p:cBhvr>
                                    </p:animEffect>
                                  </p:childTnLst>
                                </p:cTn>
                              </p:par>
                              <p:par>
                                <p:cTn id="17" presetID="53" presetClass="entr" presetSubtype="16" fill="hold" nodeType="with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p:cTn id="19" dur="500" fill="hold"/>
                                        <p:tgtEl>
                                          <p:spTgt spid="4"/>
                                        </p:tgtEl>
                                        <p:attrNameLst>
                                          <p:attrName>ppt_w</p:attrName>
                                        </p:attrNameLst>
                                      </p:cBhvr>
                                      <p:tavLst>
                                        <p:tav tm="0">
                                          <p:val>
                                            <p:fltVal val="0"/>
                                          </p:val>
                                        </p:tav>
                                        <p:tav tm="100000">
                                          <p:val>
                                            <p:strVal val="#ppt_w"/>
                                          </p:val>
                                        </p:tav>
                                      </p:tavLst>
                                    </p:anim>
                                    <p:anim calcmode="lin" valueType="num">
                                      <p:cBhvr>
                                        <p:cTn id="20" dur="500" fill="hold"/>
                                        <p:tgtEl>
                                          <p:spTgt spid="4"/>
                                        </p:tgtEl>
                                        <p:attrNameLst>
                                          <p:attrName>ppt_h</p:attrName>
                                        </p:attrNameLst>
                                      </p:cBhvr>
                                      <p:tavLst>
                                        <p:tav tm="0">
                                          <p:val>
                                            <p:fltVal val="0"/>
                                          </p:val>
                                        </p:tav>
                                        <p:tav tm="100000">
                                          <p:val>
                                            <p:strVal val="#ppt_h"/>
                                          </p:val>
                                        </p:tav>
                                      </p:tavLst>
                                    </p:anim>
                                    <p:animEffect transition="in" filter="fade">
                                      <p:cBhvr>
                                        <p:cTn id="21" dur="500"/>
                                        <p:tgtEl>
                                          <p:spTgt spid="4"/>
                                        </p:tgtEl>
                                      </p:cBhvr>
                                    </p:animEffect>
                                  </p:childTnLst>
                                </p:cTn>
                              </p:par>
                              <p:par>
                                <p:cTn id="22" presetID="53" presetClass="entr" presetSubtype="16" fill="hold" nodeType="withEffect">
                                  <p:stCondLst>
                                    <p:cond delay="0"/>
                                  </p:stCondLst>
                                  <p:childTnLst>
                                    <p:set>
                                      <p:cBhvr>
                                        <p:cTn id="23" dur="1" fill="hold">
                                          <p:stCondLst>
                                            <p:cond delay="0"/>
                                          </p:stCondLst>
                                        </p:cTn>
                                        <p:tgtEl>
                                          <p:spTgt spid="5"/>
                                        </p:tgtEl>
                                        <p:attrNameLst>
                                          <p:attrName>style.visibility</p:attrName>
                                        </p:attrNameLst>
                                      </p:cBhvr>
                                      <p:to>
                                        <p:strVal val="visible"/>
                                      </p:to>
                                    </p:set>
                                    <p:anim calcmode="lin" valueType="num">
                                      <p:cBhvr>
                                        <p:cTn id="24" dur="500" fill="hold"/>
                                        <p:tgtEl>
                                          <p:spTgt spid="5"/>
                                        </p:tgtEl>
                                        <p:attrNameLst>
                                          <p:attrName>ppt_w</p:attrName>
                                        </p:attrNameLst>
                                      </p:cBhvr>
                                      <p:tavLst>
                                        <p:tav tm="0">
                                          <p:val>
                                            <p:fltVal val="0"/>
                                          </p:val>
                                        </p:tav>
                                        <p:tav tm="100000">
                                          <p:val>
                                            <p:strVal val="#ppt_w"/>
                                          </p:val>
                                        </p:tav>
                                      </p:tavLst>
                                    </p:anim>
                                    <p:anim calcmode="lin" valueType="num">
                                      <p:cBhvr>
                                        <p:cTn id="25" dur="500" fill="hold"/>
                                        <p:tgtEl>
                                          <p:spTgt spid="5"/>
                                        </p:tgtEl>
                                        <p:attrNameLst>
                                          <p:attrName>ppt_h</p:attrName>
                                        </p:attrNameLst>
                                      </p:cBhvr>
                                      <p:tavLst>
                                        <p:tav tm="0">
                                          <p:val>
                                            <p:fltVal val="0"/>
                                          </p:val>
                                        </p:tav>
                                        <p:tav tm="100000">
                                          <p:val>
                                            <p:strVal val="#ppt_h"/>
                                          </p:val>
                                        </p:tav>
                                      </p:tavLst>
                                    </p:anim>
                                    <p:animEffect transition="in" filter="fade">
                                      <p:cBhvr>
                                        <p:cTn id="26" dur="500"/>
                                        <p:tgtEl>
                                          <p:spTgt spid="5"/>
                                        </p:tgtEl>
                                      </p:cBhvr>
                                    </p:animEffect>
                                  </p:childTnLst>
                                </p:cTn>
                              </p:par>
                            </p:childTnLst>
                          </p:cTn>
                        </p:par>
                      </p:childTnLst>
                    </p:cTn>
                  </p:par>
                  <p:par>
                    <p:cTn id="27" fill="hold">
                      <p:stCondLst>
                        <p:cond delay="indefinite"/>
                      </p:stCondLst>
                      <p:childTnLst>
                        <p:par>
                          <p:cTn id="28" fill="hold">
                            <p:stCondLst>
                              <p:cond delay="0"/>
                            </p:stCondLst>
                            <p:childTnLst>
                              <p:par>
                                <p:cTn id="29" presetID="53" presetClass="entr" presetSubtype="16" fill="hold" grpId="0" nodeType="clickEffect">
                                  <p:stCondLst>
                                    <p:cond delay="0"/>
                                  </p:stCondLst>
                                  <p:childTnLst>
                                    <p:set>
                                      <p:cBhvr>
                                        <p:cTn id="30" dur="1" fill="hold">
                                          <p:stCondLst>
                                            <p:cond delay="0"/>
                                          </p:stCondLst>
                                        </p:cTn>
                                        <p:tgtEl>
                                          <p:spTgt spid="6"/>
                                        </p:tgtEl>
                                        <p:attrNameLst>
                                          <p:attrName>style.visibility</p:attrName>
                                        </p:attrNameLst>
                                      </p:cBhvr>
                                      <p:to>
                                        <p:strVal val="visible"/>
                                      </p:to>
                                    </p:set>
                                    <p:anim calcmode="lin" valueType="num">
                                      <p:cBhvr>
                                        <p:cTn id="31" dur="500" fill="hold"/>
                                        <p:tgtEl>
                                          <p:spTgt spid="6"/>
                                        </p:tgtEl>
                                        <p:attrNameLst>
                                          <p:attrName>ppt_w</p:attrName>
                                        </p:attrNameLst>
                                      </p:cBhvr>
                                      <p:tavLst>
                                        <p:tav tm="0">
                                          <p:val>
                                            <p:fltVal val="0"/>
                                          </p:val>
                                        </p:tav>
                                        <p:tav tm="100000">
                                          <p:val>
                                            <p:strVal val="#ppt_w"/>
                                          </p:val>
                                        </p:tav>
                                      </p:tavLst>
                                    </p:anim>
                                    <p:anim calcmode="lin" valueType="num">
                                      <p:cBhvr>
                                        <p:cTn id="32" dur="500" fill="hold"/>
                                        <p:tgtEl>
                                          <p:spTgt spid="6"/>
                                        </p:tgtEl>
                                        <p:attrNameLst>
                                          <p:attrName>ppt_h</p:attrName>
                                        </p:attrNameLst>
                                      </p:cBhvr>
                                      <p:tavLst>
                                        <p:tav tm="0">
                                          <p:val>
                                            <p:fltVal val="0"/>
                                          </p:val>
                                        </p:tav>
                                        <p:tav tm="100000">
                                          <p:val>
                                            <p:strVal val="#ppt_h"/>
                                          </p:val>
                                        </p:tav>
                                      </p:tavLst>
                                    </p:anim>
                                    <p:animEffect transition="in" filter="fade">
                                      <p:cBhvr>
                                        <p:cTn id="33" dur="500"/>
                                        <p:tgtEl>
                                          <p:spTgt spid="6"/>
                                        </p:tgtEl>
                                      </p:cBhvr>
                                    </p:animEffect>
                                  </p:childTnLst>
                                </p:cTn>
                              </p:par>
                            </p:childTnLst>
                          </p:cTn>
                        </p:par>
                      </p:childTnLst>
                    </p:cTn>
                  </p:par>
                  <p:par>
                    <p:cTn id="34" fill="hold">
                      <p:stCondLst>
                        <p:cond delay="indefinite"/>
                      </p:stCondLst>
                      <p:childTnLst>
                        <p:par>
                          <p:cTn id="35" fill="hold">
                            <p:stCondLst>
                              <p:cond delay="0"/>
                            </p:stCondLst>
                            <p:childTnLst>
                              <p:par>
                                <p:cTn id="36" presetID="53" presetClass="entr" presetSubtype="16" fill="hold" grpId="0" nodeType="clickEffect">
                                  <p:stCondLst>
                                    <p:cond delay="0"/>
                                  </p:stCondLst>
                                  <p:childTnLst>
                                    <p:set>
                                      <p:cBhvr>
                                        <p:cTn id="37" dur="1" fill="hold">
                                          <p:stCondLst>
                                            <p:cond delay="0"/>
                                          </p:stCondLst>
                                        </p:cTn>
                                        <p:tgtEl>
                                          <p:spTgt spid="7"/>
                                        </p:tgtEl>
                                        <p:attrNameLst>
                                          <p:attrName>style.visibility</p:attrName>
                                        </p:attrNameLst>
                                      </p:cBhvr>
                                      <p:to>
                                        <p:strVal val="visible"/>
                                      </p:to>
                                    </p:set>
                                    <p:anim calcmode="lin" valueType="num">
                                      <p:cBhvr>
                                        <p:cTn id="38" dur="500" fill="hold"/>
                                        <p:tgtEl>
                                          <p:spTgt spid="7"/>
                                        </p:tgtEl>
                                        <p:attrNameLst>
                                          <p:attrName>ppt_w</p:attrName>
                                        </p:attrNameLst>
                                      </p:cBhvr>
                                      <p:tavLst>
                                        <p:tav tm="0">
                                          <p:val>
                                            <p:fltVal val="0"/>
                                          </p:val>
                                        </p:tav>
                                        <p:tav tm="100000">
                                          <p:val>
                                            <p:strVal val="#ppt_w"/>
                                          </p:val>
                                        </p:tav>
                                      </p:tavLst>
                                    </p:anim>
                                    <p:anim calcmode="lin" valueType="num">
                                      <p:cBhvr>
                                        <p:cTn id="39" dur="500" fill="hold"/>
                                        <p:tgtEl>
                                          <p:spTgt spid="7"/>
                                        </p:tgtEl>
                                        <p:attrNameLst>
                                          <p:attrName>ppt_h</p:attrName>
                                        </p:attrNameLst>
                                      </p:cBhvr>
                                      <p:tavLst>
                                        <p:tav tm="0">
                                          <p:val>
                                            <p:fltVal val="0"/>
                                          </p:val>
                                        </p:tav>
                                        <p:tav tm="100000">
                                          <p:val>
                                            <p:strVal val="#ppt_h"/>
                                          </p:val>
                                        </p:tav>
                                      </p:tavLst>
                                    </p:anim>
                                    <p:animEffect transition="in" filter="fade">
                                      <p:cBhvr>
                                        <p:cTn id="40" dur="500"/>
                                        <p:tgtEl>
                                          <p:spTgt spid="7"/>
                                        </p:tgtEl>
                                      </p:cBhvr>
                                    </p:animEffect>
                                  </p:childTnLst>
                                </p:cTn>
                              </p:par>
                            </p:childTnLst>
                          </p:cTn>
                        </p:par>
                      </p:childTnLst>
                    </p:cTn>
                  </p:par>
                  <p:par>
                    <p:cTn id="41" fill="hold">
                      <p:stCondLst>
                        <p:cond delay="indefinite"/>
                      </p:stCondLst>
                      <p:childTnLst>
                        <p:par>
                          <p:cTn id="42" fill="hold">
                            <p:stCondLst>
                              <p:cond delay="0"/>
                            </p:stCondLst>
                            <p:childTnLst>
                              <p:par>
                                <p:cTn id="43" presetID="53" presetClass="entr" presetSubtype="16" fill="hold" nodeType="clickEffect">
                                  <p:stCondLst>
                                    <p:cond delay="0"/>
                                  </p:stCondLst>
                                  <p:childTnLst>
                                    <p:set>
                                      <p:cBhvr>
                                        <p:cTn id="44" dur="1" fill="hold">
                                          <p:stCondLst>
                                            <p:cond delay="0"/>
                                          </p:stCondLst>
                                        </p:cTn>
                                        <p:tgtEl>
                                          <p:spTgt spid="8"/>
                                        </p:tgtEl>
                                        <p:attrNameLst>
                                          <p:attrName>style.visibility</p:attrName>
                                        </p:attrNameLst>
                                      </p:cBhvr>
                                      <p:to>
                                        <p:strVal val="visible"/>
                                      </p:to>
                                    </p:set>
                                    <p:anim calcmode="lin" valueType="num">
                                      <p:cBhvr>
                                        <p:cTn id="45" dur="500" fill="hold"/>
                                        <p:tgtEl>
                                          <p:spTgt spid="8"/>
                                        </p:tgtEl>
                                        <p:attrNameLst>
                                          <p:attrName>ppt_w</p:attrName>
                                        </p:attrNameLst>
                                      </p:cBhvr>
                                      <p:tavLst>
                                        <p:tav tm="0">
                                          <p:val>
                                            <p:fltVal val="0"/>
                                          </p:val>
                                        </p:tav>
                                        <p:tav tm="100000">
                                          <p:val>
                                            <p:strVal val="#ppt_w"/>
                                          </p:val>
                                        </p:tav>
                                      </p:tavLst>
                                    </p:anim>
                                    <p:anim calcmode="lin" valueType="num">
                                      <p:cBhvr>
                                        <p:cTn id="46" dur="500" fill="hold"/>
                                        <p:tgtEl>
                                          <p:spTgt spid="8"/>
                                        </p:tgtEl>
                                        <p:attrNameLst>
                                          <p:attrName>ppt_h</p:attrName>
                                        </p:attrNameLst>
                                      </p:cBhvr>
                                      <p:tavLst>
                                        <p:tav tm="0">
                                          <p:val>
                                            <p:fltVal val="0"/>
                                          </p:val>
                                        </p:tav>
                                        <p:tav tm="100000">
                                          <p:val>
                                            <p:strVal val="#ppt_h"/>
                                          </p:val>
                                        </p:tav>
                                      </p:tavLst>
                                    </p:anim>
                                    <p:animEffect transition="in" filter="fade">
                                      <p:cBhvr>
                                        <p:cTn id="47" dur="500"/>
                                        <p:tgtEl>
                                          <p:spTgt spid="8"/>
                                        </p:tgtEl>
                                      </p:cBhvr>
                                    </p:animEffect>
                                  </p:childTnLst>
                                </p:cTn>
                              </p:par>
                              <p:par>
                                <p:cTn id="48" presetID="53" presetClass="entr" presetSubtype="16" fill="hold" nodeType="withEffect">
                                  <p:stCondLst>
                                    <p:cond delay="0"/>
                                  </p:stCondLst>
                                  <p:childTnLst>
                                    <p:set>
                                      <p:cBhvr>
                                        <p:cTn id="49" dur="1" fill="hold">
                                          <p:stCondLst>
                                            <p:cond delay="0"/>
                                          </p:stCondLst>
                                        </p:cTn>
                                        <p:tgtEl>
                                          <p:spTgt spid="9"/>
                                        </p:tgtEl>
                                        <p:attrNameLst>
                                          <p:attrName>style.visibility</p:attrName>
                                        </p:attrNameLst>
                                      </p:cBhvr>
                                      <p:to>
                                        <p:strVal val="visible"/>
                                      </p:to>
                                    </p:set>
                                    <p:anim calcmode="lin" valueType="num">
                                      <p:cBhvr>
                                        <p:cTn id="50" dur="500" fill="hold"/>
                                        <p:tgtEl>
                                          <p:spTgt spid="9"/>
                                        </p:tgtEl>
                                        <p:attrNameLst>
                                          <p:attrName>ppt_w</p:attrName>
                                        </p:attrNameLst>
                                      </p:cBhvr>
                                      <p:tavLst>
                                        <p:tav tm="0">
                                          <p:val>
                                            <p:fltVal val="0"/>
                                          </p:val>
                                        </p:tav>
                                        <p:tav tm="100000">
                                          <p:val>
                                            <p:strVal val="#ppt_w"/>
                                          </p:val>
                                        </p:tav>
                                      </p:tavLst>
                                    </p:anim>
                                    <p:anim calcmode="lin" valueType="num">
                                      <p:cBhvr>
                                        <p:cTn id="51" dur="500" fill="hold"/>
                                        <p:tgtEl>
                                          <p:spTgt spid="9"/>
                                        </p:tgtEl>
                                        <p:attrNameLst>
                                          <p:attrName>ppt_h</p:attrName>
                                        </p:attrNameLst>
                                      </p:cBhvr>
                                      <p:tavLst>
                                        <p:tav tm="0">
                                          <p:val>
                                            <p:fltVal val="0"/>
                                          </p:val>
                                        </p:tav>
                                        <p:tav tm="100000">
                                          <p:val>
                                            <p:strVal val="#ppt_h"/>
                                          </p:val>
                                        </p:tav>
                                      </p:tavLst>
                                    </p:anim>
                                    <p:animEffect transition="in" filter="fade">
                                      <p:cBhvr>
                                        <p:cTn id="52" dur="500"/>
                                        <p:tgtEl>
                                          <p:spTgt spid="9"/>
                                        </p:tgtEl>
                                      </p:cBhvr>
                                    </p:animEffect>
                                  </p:childTnLst>
                                </p:cTn>
                              </p:par>
                              <p:par>
                                <p:cTn id="53" presetID="53" presetClass="entr" presetSubtype="16" fill="hold" nodeType="withEffect">
                                  <p:stCondLst>
                                    <p:cond delay="0"/>
                                  </p:stCondLst>
                                  <p:childTnLst>
                                    <p:set>
                                      <p:cBhvr>
                                        <p:cTn id="54" dur="1" fill="hold">
                                          <p:stCondLst>
                                            <p:cond delay="0"/>
                                          </p:stCondLst>
                                        </p:cTn>
                                        <p:tgtEl>
                                          <p:spTgt spid="10"/>
                                        </p:tgtEl>
                                        <p:attrNameLst>
                                          <p:attrName>style.visibility</p:attrName>
                                        </p:attrNameLst>
                                      </p:cBhvr>
                                      <p:to>
                                        <p:strVal val="visible"/>
                                      </p:to>
                                    </p:set>
                                    <p:anim calcmode="lin" valueType="num">
                                      <p:cBhvr>
                                        <p:cTn id="55" dur="500" fill="hold"/>
                                        <p:tgtEl>
                                          <p:spTgt spid="10"/>
                                        </p:tgtEl>
                                        <p:attrNameLst>
                                          <p:attrName>ppt_w</p:attrName>
                                        </p:attrNameLst>
                                      </p:cBhvr>
                                      <p:tavLst>
                                        <p:tav tm="0">
                                          <p:val>
                                            <p:fltVal val="0"/>
                                          </p:val>
                                        </p:tav>
                                        <p:tav tm="100000">
                                          <p:val>
                                            <p:strVal val="#ppt_w"/>
                                          </p:val>
                                        </p:tav>
                                      </p:tavLst>
                                    </p:anim>
                                    <p:anim calcmode="lin" valueType="num">
                                      <p:cBhvr>
                                        <p:cTn id="56" dur="500" fill="hold"/>
                                        <p:tgtEl>
                                          <p:spTgt spid="10"/>
                                        </p:tgtEl>
                                        <p:attrNameLst>
                                          <p:attrName>ppt_h</p:attrName>
                                        </p:attrNameLst>
                                      </p:cBhvr>
                                      <p:tavLst>
                                        <p:tav tm="0">
                                          <p:val>
                                            <p:fltVal val="0"/>
                                          </p:val>
                                        </p:tav>
                                        <p:tav tm="100000">
                                          <p:val>
                                            <p:strVal val="#ppt_h"/>
                                          </p:val>
                                        </p:tav>
                                      </p:tavLst>
                                    </p:anim>
                                    <p:animEffect transition="in" filter="fade">
                                      <p:cBhvr>
                                        <p:cTn id="57" dur="500"/>
                                        <p:tgtEl>
                                          <p:spTgt spid="10"/>
                                        </p:tgtEl>
                                      </p:cBhvr>
                                    </p:animEffect>
                                  </p:childTnLst>
                                </p:cTn>
                              </p:par>
                            </p:childTnLst>
                          </p:cTn>
                        </p:par>
                      </p:childTnLst>
                    </p:cTn>
                  </p:par>
                  <p:par>
                    <p:cTn id="58" fill="hold">
                      <p:stCondLst>
                        <p:cond delay="indefinite"/>
                      </p:stCondLst>
                      <p:childTnLst>
                        <p:par>
                          <p:cTn id="59" fill="hold">
                            <p:stCondLst>
                              <p:cond delay="0"/>
                            </p:stCondLst>
                            <p:childTnLst>
                              <p:par>
                                <p:cTn id="60" presetID="53" presetClass="entr" presetSubtype="16" fill="hold" grpId="0" nodeType="clickEffect">
                                  <p:stCondLst>
                                    <p:cond delay="0"/>
                                  </p:stCondLst>
                                  <p:childTnLst>
                                    <p:set>
                                      <p:cBhvr>
                                        <p:cTn id="61" dur="1" fill="hold">
                                          <p:stCondLst>
                                            <p:cond delay="0"/>
                                          </p:stCondLst>
                                        </p:cTn>
                                        <p:tgtEl>
                                          <p:spTgt spid="11"/>
                                        </p:tgtEl>
                                        <p:attrNameLst>
                                          <p:attrName>style.visibility</p:attrName>
                                        </p:attrNameLst>
                                      </p:cBhvr>
                                      <p:to>
                                        <p:strVal val="visible"/>
                                      </p:to>
                                    </p:set>
                                    <p:anim calcmode="lin" valueType="num">
                                      <p:cBhvr>
                                        <p:cTn id="62" dur="500" fill="hold"/>
                                        <p:tgtEl>
                                          <p:spTgt spid="11"/>
                                        </p:tgtEl>
                                        <p:attrNameLst>
                                          <p:attrName>ppt_w</p:attrName>
                                        </p:attrNameLst>
                                      </p:cBhvr>
                                      <p:tavLst>
                                        <p:tav tm="0">
                                          <p:val>
                                            <p:fltVal val="0"/>
                                          </p:val>
                                        </p:tav>
                                        <p:tav tm="100000">
                                          <p:val>
                                            <p:strVal val="#ppt_w"/>
                                          </p:val>
                                        </p:tav>
                                      </p:tavLst>
                                    </p:anim>
                                    <p:anim calcmode="lin" valueType="num">
                                      <p:cBhvr>
                                        <p:cTn id="63" dur="500" fill="hold"/>
                                        <p:tgtEl>
                                          <p:spTgt spid="11"/>
                                        </p:tgtEl>
                                        <p:attrNameLst>
                                          <p:attrName>ppt_h</p:attrName>
                                        </p:attrNameLst>
                                      </p:cBhvr>
                                      <p:tavLst>
                                        <p:tav tm="0">
                                          <p:val>
                                            <p:fltVal val="0"/>
                                          </p:val>
                                        </p:tav>
                                        <p:tav tm="100000">
                                          <p:val>
                                            <p:strVal val="#ppt_h"/>
                                          </p:val>
                                        </p:tav>
                                      </p:tavLst>
                                    </p:anim>
                                    <p:animEffect transition="in" filter="fade">
                                      <p:cBhvr>
                                        <p:cTn id="64" dur="500"/>
                                        <p:tgtEl>
                                          <p:spTgt spid="11"/>
                                        </p:tgtEl>
                                      </p:cBhvr>
                                    </p:animEffect>
                                  </p:childTnLst>
                                </p:cTn>
                              </p:par>
                            </p:childTnLst>
                          </p:cTn>
                        </p:par>
                      </p:childTnLst>
                    </p:cTn>
                  </p:par>
                  <p:par>
                    <p:cTn id="65" fill="hold">
                      <p:stCondLst>
                        <p:cond delay="indefinite"/>
                      </p:stCondLst>
                      <p:childTnLst>
                        <p:par>
                          <p:cTn id="66" fill="hold">
                            <p:stCondLst>
                              <p:cond delay="0"/>
                            </p:stCondLst>
                            <p:childTnLst>
                              <p:par>
                                <p:cTn id="67" presetID="53" presetClass="entr" presetSubtype="16" fill="hold" grpId="0" nodeType="clickEffect">
                                  <p:stCondLst>
                                    <p:cond delay="0"/>
                                  </p:stCondLst>
                                  <p:childTnLst>
                                    <p:set>
                                      <p:cBhvr>
                                        <p:cTn id="68" dur="1" fill="hold">
                                          <p:stCondLst>
                                            <p:cond delay="0"/>
                                          </p:stCondLst>
                                        </p:cTn>
                                        <p:tgtEl>
                                          <p:spTgt spid="12"/>
                                        </p:tgtEl>
                                        <p:attrNameLst>
                                          <p:attrName>style.visibility</p:attrName>
                                        </p:attrNameLst>
                                      </p:cBhvr>
                                      <p:to>
                                        <p:strVal val="visible"/>
                                      </p:to>
                                    </p:set>
                                    <p:anim calcmode="lin" valueType="num">
                                      <p:cBhvr>
                                        <p:cTn id="69" dur="500" fill="hold"/>
                                        <p:tgtEl>
                                          <p:spTgt spid="12"/>
                                        </p:tgtEl>
                                        <p:attrNameLst>
                                          <p:attrName>ppt_w</p:attrName>
                                        </p:attrNameLst>
                                      </p:cBhvr>
                                      <p:tavLst>
                                        <p:tav tm="0">
                                          <p:val>
                                            <p:fltVal val="0"/>
                                          </p:val>
                                        </p:tav>
                                        <p:tav tm="100000">
                                          <p:val>
                                            <p:strVal val="#ppt_w"/>
                                          </p:val>
                                        </p:tav>
                                      </p:tavLst>
                                    </p:anim>
                                    <p:anim calcmode="lin" valueType="num">
                                      <p:cBhvr>
                                        <p:cTn id="70" dur="500" fill="hold"/>
                                        <p:tgtEl>
                                          <p:spTgt spid="12"/>
                                        </p:tgtEl>
                                        <p:attrNameLst>
                                          <p:attrName>ppt_h</p:attrName>
                                        </p:attrNameLst>
                                      </p:cBhvr>
                                      <p:tavLst>
                                        <p:tav tm="0">
                                          <p:val>
                                            <p:fltVal val="0"/>
                                          </p:val>
                                        </p:tav>
                                        <p:tav tm="100000">
                                          <p:val>
                                            <p:strVal val="#ppt_h"/>
                                          </p:val>
                                        </p:tav>
                                      </p:tavLst>
                                    </p:anim>
                                    <p:animEffect transition="in" filter="fade">
                                      <p:cBhvr>
                                        <p:cTn id="71" dur="500"/>
                                        <p:tgtEl>
                                          <p:spTgt spid="12"/>
                                        </p:tgtEl>
                                      </p:cBhvr>
                                    </p:animEffect>
                                  </p:childTnLst>
                                </p:cTn>
                              </p:par>
                            </p:childTnLst>
                          </p:cTn>
                        </p:par>
                      </p:childTnLst>
                    </p:cTn>
                  </p:par>
                  <p:par>
                    <p:cTn id="72" fill="hold">
                      <p:stCondLst>
                        <p:cond delay="indefinite"/>
                      </p:stCondLst>
                      <p:childTnLst>
                        <p:par>
                          <p:cTn id="73" fill="hold">
                            <p:stCondLst>
                              <p:cond delay="0"/>
                            </p:stCondLst>
                            <p:childTnLst>
                              <p:par>
                                <p:cTn id="74" presetID="53" presetClass="entr" presetSubtype="16" fill="hold" nodeType="clickEffect">
                                  <p:stCondLst>
                                    <p:cond delay="0"/>
                                  </p:stCondLst>
                                  <p:childTnLst>
                                    <p:set>
                                      <p:cBhvr>
                                        <p:cTn id="75" dur="1" fill="hold">
                                          <p:stCondLst>
                                            <p:cond delay="0"/>
                                          </p:stCondLst>
                                        </p:cTn>
                                        <p:tgtEl>
                                          <p:spTgt spid="13"/>
                                        </p:tgtEl>
                                        <p:attrNameLst>
                                          <p:attrName>style.visibility</p:attrName>
                                        </p:attrNameLst>
                                      </p:cBhvr>
                                      <p:to>
                                        <p:strVal val="visible"/>
                                      </p:to>
                                    </p:set>
                                    <p:anim calcmode="lin" valueType="num">
                                      <p:cBhvr>
                                        <p:cTn id="76" dur="500" fill="hold"/>
                                        <p:tgtEl>
                                          <p:spTgt spid="13"/>
                                        </p:tgtEl>
                                        <p:attrNameLst>
                                          <p:attrName>ppt_w</p:attrName>
                                        </p:attrNameLst>
                                      </p:cBhvr>
                                      <p:tavLst>
                                        <p:tav tm="0">
                                          <p:val>
                                            <p:fltVal val="0"/>
                                          </p:val>
                                        </p:tav>
                                        <p:tav tm="100000">
                                          <p:val>
                                            <p:strVal val="#ppt_w"/>
                                          </p:val>
                                        </p:tav>
                                      </p:tavLst>
                                    </p:anim>
                                    <p:anim calcmode="lin" valueType="num">
                                      <p:cBhvr>
                                        <p:cTn id="77" dur="500" fill="hold"/>
                                        <p:tgtEl>
                                          <p:spTgt spid="13"/>
                                        </p:tgtEl>
                                        <p:attrNameLst>
                                          <p:attrName>ppt_h</p:attrName>
                                        </p:attrNameLst>
                                      </p:cBhvr>
                                      <p:tavLst>
                                        <p:tav tm="0">
                                          <p:val>
                                            <p:fltVal val="0"/>
                                          </p:val>
                                        </p:tav>
                                        <p:tav tm="100000">
                                          <p:val>
                                            <p:strVal val="#ppt_h"/>
                                          </p:val>
                                        </p:tav>
                                      </p:tavLst>
                                    </p:anim>
                                    <p:animEffect transition="in" filter="fade">
                                      <p:cBhvr>
                                        <p:cTn id="78" dur="500"/>
                                        <p:tgtEl>
                                          <p:spTgt spid="13"/>
                                        </p:tgtEl>
                                      </p:cBhvr>
                                    </p:animEffect>
                                  </p:childTnLst>
                                </p:cTn>
                              </p:par>
                              <p:par>
                                <p:cTn id="79" presetID="53" presetClass="entr" presetSubtype="16" fill="hold" nodeType="withEffect">
                                  <p:stCondLst>
                                    <p:cond delay="0"/>
                                  </p:stCondLst>
                                  <p:childTnLst>
                                    <p:set>
                                      <p:cBhvr>
                                        <p:cTn id="80" dur="1" fill="hold">
                                          <p:stCondLst>
                                            <p:cond delay="0"/>
                                          </p:stCondLst>
                                        </p:cTn>
                                        <p:tgtEl>
                                          <p:spTgt spid="14"/>
                                        </p:tgtEl>
                                        <p:attrNameLst>
                                          <p:attrName>style.visibility</p:attrName>
                                        </p:attrNameLst>
                                      </p:cBhvr>
                                      <p:to>
                                        <p:strVal val="visible"/>
                                      </p:to>
                                    </p:set>
                                    <p:anim calcmode="lin" valueType="num">
                                      <p:cBhvr>
                                        <p:cTn id="81" dur="500" fill="hold"/>
                                        <p:tgtEl>
                                          <p:spTgt spid="14"/>
                                        </p:tgtEl>
                                        <p:attrNameLst>
                                          <p:attrName>ppt_w</p:attrName>
                                        </p:attrNameLst>
                                      </p:cBhvr>
                                      <p:tavLst>
                                        <p:tav tm="0">
                                          <p:val>
                                            <p:fltVal val="0"/>
                                          </p:val>
                                        </p:tav>
                                        <p:tav tm="100000">
                                          <p:val>
                                            <p:strVal val="#ppt_w"/>
                                          </p:val>
                                        </p:tav>
                                      </p:tavLst>
                                    </p:anim>
                                    <p:anim calcmode="lin" valueType="num">
                                      <p:cBhvr>
                                        <p:cTn id="82" dur="500" fill="hold"/>
                                        <p:tgtEl>
                                          <p:spTgt spid="14"/>
                                        </p:tgtEl>
                                        <p:attrNameLst>
                                          <p:attrName>ppt_h</p:attrName>
                                        </p:attrNameLst>
                                      </p:cBhvr>
                                      <p:tavLst>
                                        <p:tav tm="0">
                                          <p:val>
                                            <p:fltVal val="0"/>
                                          </p:val>
                                        </p:tav>
                                        <p:tav tm="100000">
                                          <p:val>
                                            <p:strVal val="#ppt_h"/>
                                          </p:val>
                                        </p:tav>
                                      </p:tavLst>
                                    </p:anim>
                                    <p:animEffect transition="in" filter="fade">
                                      <p:cBhvr>
                                        <p:cTn id="83" dur="500"/>
                                        <p:tgtEl>
                                          <p:spTgt spid="14"/>
                                        </p:tgtEl>
                                      </p:cBhvr>
                                    </p:animEffect>
                                  </p:childTnLst>
                                </p:cTn>
                              </p:par>
                              <p:par>
                                <p:cTn id="84" presetID="53" presetClass="entr" presetSubtype="16" fill="hold" nodeType="withEffect">
                                  <p:stCondLst>
                                    <p:cond delay="0"/>
                                  </p:stCondLst>
                                  <p:childTnLst>
                                    <p:set>
                                      <p:cBhvr>
                                        <p:cTn id="85" dur="1" fill="hold">
                                          <p:stCondLst>
                                            <p:cond delay="0"/>
                                          </p:stCondLst>
                                        </p:cTn>
                                        <p:tgtEl>
                                          <p:spTgt spid="15"/>
                                        </p:tgtEl>
                                        <p:attrNameLst>
                                          <p:attrName>style.visibility</p:attrName>
                                        </p:attrNameLst>
                                      </p:cBhvr>
                                      <p:to>
                                        <p:strVal val="visible"/>
                                      </p:to>
                                    </p:set>
                                    <p:anim calcmode="lin" valueType="num">
                                      <p:cBhvr>
                                        <p:cTn id="86" dur="500" fill="hold"/>
                                        <p:tgtEl>
                                          <p:spTgt spid="15"/>
                                        </p:tgtEl>
                                        <p:attrNameLst>
                                          <p:attrName>ppt_w</p:attrName>
                                        </p:attrNameLst>
                                      </p:cBhvr>
                                      <p:tavLst>
                                        <p:tav tm="0">
                                          <p:val>
                                            <p:fltVal val="0"/>
                                          </p:val>
                                        </p:tav>
                                        <p:tav tm="100000">
                                          <p:val>
                                            <p:strVal val="#ppt_w"/>
                                          </p:val>
                                        </p:tav>
                                      </p:tavLst>
                                    </p:anim>
                                    <p:anim calcmode="lin" valueType="num">
                                      <p:cBhvr>
                                        <p:cTn id="87" dur="500" fill="hold"/>
                                        <p:tgtEl>
                                          <p:spTgt spid="15"/>
                                        </p:tgtEl>
                                        <p:attrNameLst>
                                          <p:attrName>ppt_h</p:attrName>
                                        </p:attrNameLst>
                                      </p:cBhvr>
                                      <p:tavLst>
                                        <p:tav tm="0">
                                          <p:val>
                                            <p:fltVal val="0"/>
                                          </p:val>
                                        </p:tav>
                                        <p:tav tm="100000">
                                          <p:val>
                                            <p:strVal val="#ppt_h"/>
                                          </p:val>
                                        </p:tav>
                                      </p:tavLst>
                                    </p:anim>
                                    <p:animEffect transition="in" filter="fade">
                                      <p:cBhvr>
                                        <p:cTn id="88" dur="500"/>
                                        <p:tgtEl>
                                          <p:spTgt spid="15"/>
                                        </p:tgtEl>
                                      </p:cBhvr>
                                    </p:animEffect>
                                  </p:childTnLst>
                                </p:cTn>
                              </p:par>
                              <p:par>
                                <p:cTn id="89" presetID="53" presetClass="entr" presetSubtype="16" fill="hold" grpId="0" nodeType="withEffect">
                                  <p:stCondLst>
                                    <p:cond delay="0"/>
                                  </p:stCondLst>
                                  <p:childTnLst>
                                    <p:set>
                                      <p:cBhvr>
                                        <p:cTn id="90" dur="1" fill="hold">
                                          <p:stCondLst>
                                            <p:cond delay="0"/>
                                          </p:stCondLst>
                                        </p:cTn>
                                        <p:tgtEl>
                                          <p:spTgt spid="16"/>
                                        </p:tgtEl>
                                        <p:attrNameLst>
                                          <p:attrName>style.visibility</p:attrName>
                                        </p:attrNameLst>
                                      </p:cBhvr>
                                      <p:to>
                                        <p:strVal val="visible"/>
                                      </p:to>
                                    </p:set>
                                    <p:anim calcmode="lin" valueType="num">
                                      <p:cBhvr>
                                        <p:cTn id="91" dur="500" fill="hold"/>
                                        <p:tgtEl>
                                          <p:spTgt spid="16"/>
                                        </p:tgtEl>
                                        <p:attrNameLst>
                                          <p:attrName>ppt_w</p:attrName>
                                        </p:attrNameLst>
                                      </p:cBhvr>
                                      <p:tavLst>
                                        <p:tav tm="0">
                                          <p:val>
                                            <p:fltVal val="0"/>
                                          </p:val>
                                        </p:tav>
                                        <p:tav tm="100000">
                                          <p:val>
                                            <p:strVal val="#ppt_w"/>
                                          </p:val>
                                        </p:tav>
                                      </p:tavLst>
                                    </p:anim>
                                    <p:anim calcmode="lin" valueType="num">
                                      <p:cBhvr>
                                        <p:cTn id="92" dur="500" fill="hold"/>
                                        <p:tgtEl>
                                          <p:spTgt spid="16"/>
                                        </p:tgtEl>
                                        <p:attrNameLst>
                                          <p:attrName>ppt_h</p:attrName>
                                        </p:attrNameLst>
                                      </p:cBhvr>
                                      <p:tavLst>
                                        <p:tav tm="0">
                                          <p:val>
                                            <p:fltVal val="0"/>
                                          </p:val>
                                        </p:tav>
                                        <p:tav tm="100000">
                                          <p:val>
                                            <p:strVal val="#ppt_h"/>
                                          </p:val>
                                        </p:tav>
                                      </p:tavLst>
                                    </p:anim>
                                    <p:animEffect transition="in" filter="fade">
                                      <p:cBhvr>
                                        <p:cTn id="93" dur="500"/>
                                        <p:tgtEl>
                                          <p:spTgt spid="16"/>
                                        </p:tgtEl>
                                      </p:cBhvr>
                                    </p:animEffect>
                                  </p:childTnLst>
                                </p:cTn>
                              </p:par>
                            </p:childTnLst>
                          </p:cTn>
                        </p:par>
                      </p:childTnLst>
                    </p:cTn>
                  </p:par>
                  <p:par>
                    <p:cTn id="94" fill="hold">
                      <p:stCondLst>
                        <p:cond delay="indefinite"/>
                      </p:stCondLst>
                      <p:childTnLst>
                        <p:par>
                          <p:cTn id="95" fill="hold">
                            <p:stCondLst>
                              <p:cond delay="0"/>
                            </p:stCondLst>
                            <p:childTnLst>
                              <p:par>
                                <p:cTn id="96" presetID="53" presetClass="entr" presetSubtype="16" fill="hold" grpId="0" nodeType="clickEffect">
                                  <p:stCondLst>
                                    <p:cond delay="0"/>
                                  </p:stCondLst>
                                  <p:childTnLst>
                                    <p:set>
                                      <p:cBhvr>
                                        <p:cTn id="97" dur="1" fill="hold">
                                          <p:stCondLst>
                                            <p:cond delay="0"/>
                                          </p:stCondLst>
                                        </p:cTn>
                                        <p:tgtEl>
                                          <p:spTgt spid="17"/>
                                        </p:tgtEl>
                                        <p:attrNameLst>
                                          <p:attrName>style.visibility</p:attrName>
                                        </p:attrNameLst>
                                      </p:cBhvr>
                                      <p:to>
                                        <p:strVal val="visible"/>
                                      </p:to>
                                    </p:set>
                                    <p:anim calcmode="lin" valueType="num">
                                      <p:cBhvr>
                                        <p:cTn id="98" dur="500" fill="hold"/>
                                        <p:tgtEl>
                                          <p:spTgt spid="17"/>
                                        </p:tgtEl>
                                        <p:attrNameLst>
                                          <p:attrName>ppt_w</p:attrName>
                                        </p:attrNameLst>
                                      </p:cBhvr>
                                      <p:tavLst>
                                        <p:tav tm="0">
                                          <p:val>
                                            <p:fltVal val="0"/>
                                          </p:val>
                                        </p:tav>
                                        <p:tav tm="100000">
                                          <p:val>
                                            <p:strVal val="#ppt_w"/>
                                          </p:val>
                                        </p:tav>
                                      </p:tavLst>
                                    </p:anim>
                                    <p:anim calcmode="lin" valueType="num">
                                      <p:cBhvr>
                                        <p:cTn id="99" dur="500" fill="hold"/>
                                        <p:tgtEl>
                                          <p:spTgt spid="17"/>
                                        </p:tgtEl>
                                        <p:attrNameLst>
                                          <p:attrName>ppt_h</p:attrName>
                                        </p:attrNameLst>
                                      </p:cBhvr>
                                      <p:tavLst>
                                        <p:tav tm="0">
                                          <p:val>
                                            <p:fltVal val="0"/>
                                          </p:val>
                                        </p:tav>
                                        <p:tav tm="100000">
                                          <p:val>
                                            <p:strVal val="#ppt_h"/>
                                          </p:val>
                                        </p:tav>
                                      </p:tavLst>
                                    </p:anim>
                                    <p:animEffect transition="in" filter="fade">
                                      <p:cBhvr>
                                        <p:cTn id="100" dur="500"/>
                                        <p:tgtEl>
                                          <p:spTgt spid="17"/>
                                        </p:tgtEl>
                                      </p:cBhvr>
                                    </p:animEffect>
                                  </p:childTnLst>
                                </p:cTn>
                              </p:par>
                            </p:childTnLst>
                          </p:cTn>
                        </p:par>
                      </p:childTnLst>
                    </p:cTn>
                  </p:par>
                  <p:par>
                    <p:cTn id="101" fill="hold">
                      <p:stCondLst>
                        <p:cond delay="indefinite"/>
                      </p:stCondLst>
                      <p:childTnLst>
                        <p:par>
                          <p:cTn id="102" fill="hold">
                            <p:stCondLst>
                              <p:cond delay="0"/>
                            </p:stCondLst>
                            <p:childTnLst>
                              <p:par>
                                <p:cTn id="103" presetID="53" presetClass="entr" presetSubtype="16" fill="hold" nodeType="clickEffect">
                                  <p:stCondLst>
                                    <p:cond delay="0"/>
                                  </p:stCondLst>
                                  <p:childTnLst>
                                    <p:set>
                                      <p:cBhvr>
                                        <p:cTn id="104" dur="1" fill="hold">
                                          <p:stCondLst>
                                            <p:cond delay="0"/>
                                          </p:stCondLst>
                                        </p:cTn>
                                        <p:tgtEl>
                                          <p:spTgt spid="18"/>
                                        </p:tgtEl>
                                        <p:attrNameLst>
                                          <p:attrName>style.visibility</p:attrName>
                                        </p:attrNameLst>
                                      </p:cBhvr>
                                      <p:to>
                                        <p:strVal val="visible"/>
                                      </p:to>
                                    </p:set>
                                    <p:anim calcmode="lin" valueType="num">
                                      <p:cBhvr>
                                        <p:cTn id="105" dur="500" fill="hold"/>
                                        <p:tgtEl>
                                          <p:spTgt spid="18"/>
                                        </p:tgtEl>
                                        <p:attrNameLst>
                                          <p:attrName>ppt_w</p:attrName>
                                        </p:attrNameLst>
                                      </p:cBhvr>
                                      <p:tavLst>
                                        <p:tav tm="0">
                                          <p:val>
                                            <p:fltVal val="0"/>
                                          </p:val>
                                        </p:tav>
                                        <p:tav tm="100000">
                                          <p:val>
                                            <p:strVal val="#ppt_w"/>
                                          </p:val>
                                        </p:tav>
                                      </p:tavLst>
                                    </p:anim>
                                    <p:anim calcmode="lin" valueType="num">
                                      <p:cBhvr>
                                        <p:cTn id="106" dur="500" fill="hold"/>
                                        <p:tgtEl>
                                          <p:spTgt spid="18"/>
                                        </p:tgtEl>
                                        <p:attrNameLst>
                                          <p:attrName>ppt_h</p:attrName>
                                        </p:attrNameLst>
                                      </p:cBhvr>
                                      <p:tavLst>
                                        <p:tav tm="0">
                                          <p:val>
                                            <p:fltVal val="0"/>
                                          </p:val>
                                        </p:tav>
                                        <p:tav tm="100000">
                                          <p:val>
                                            <p:strVal val="#ppt_h"/>
                                          </p:val>
                                        </p:tav>
                                      </p:tavLst>
                                    </p:anim>
                                    <p:animEffect transition="in" filter="fade">
                                      <p:cBhvr>
                                        <p:cTn id="107" dur="500"/>
                                        <p:tgtEl>
                                          <p:spTgt spid="18"/>
                                        </p:tgtEl>
                                      </p:cBhvr>
                                    </p:animEffect>
                                  </p:childTnLst>
                                </p:cTn>
                              </p:par>
                              <p:par>
                                <p:cTn id="108" presetID="53" presetClass="entr" presetSubtype="16" fill="hold" grpId="0" nodeType="withEffect">
                                  <p:stCondLst>
                                    <p:cond delay="0"/>
                                  </p:stCondLst>
                                  <p:childTnLst>
                                    <p:set>
                                      <p:cBhvr>
                                        <p:cTn id="109" dur="1" fill="hold">
                                          <p:stCondLst>
                                            <p:cond delay="0"/>
                                          </p:stCondLst>
                                        </p:cTn>
                                        <p:tgtEl>
                                          <p:spTgt spid="19"/>
                                        </p:tgtEl>
                                        <p:attrNameLst>
                                          <p:attrName>style.visibility</p:attrName>
                                        </p:attrNameLst>
                                      </p:cBhvr>
                                      <p:to>
                                        <p:strVal val="visible"/>
                                      </p:to>
                                    </p:set>
                                    <p:anim calcmode="lin" valueType="num">
                                      <p:cBhvr>
                                        <p:cTn id="110" dur="500" fill="hold"/>
                                        <p:tgtEl>
                                          <p:spTgt spid="19"/>
                                        </p:tgtEl>
                                        <p:attrNameLst>
                                          <p:attrName>ppt_w</p:attrName>
                                        </p:attrNameLst>
                                      </p:cBhvr>
                                      <p:tavLst>
                                        <p:tav tm="0">
                                          <p:val>
                                            <p:fltVal val="0"/>
                                          </p:val>
                                        </p:tav>
                                        <p:tav tm="100000">
                                          <p:val>
                                            <p:strVal val="#ppt_w"/>
                                          </p:val>
                                        </p:tav>
                                      </p:tavLst>
                                    </p:anim>
                                    <p:anim calcmode="lin" valueType="num">
                                      <p:cBhvr>
                                        <p:cTn id="111" dur="500" fill="hold"/>
                                        <p:tgtEl>
                                          <p:spTgt spid="19"/>
                                        </p:tgtEl>
                                        <p:attrNameLst>
                                          <p:attrName>ppt_h</p:attrName>
                                        </p:attrNameLst>
                                      </p:cBhvr>
                                      <p:tavLst>
                                        <p:tav tm="0">
                                          <p:val>
                                            <p:fltVal val="0"/>
                                          </p:val>
                                        </p:tav>
                                        <p:tav tm="100000">
                                          <p:val>
                                            <p:strVal val="#ppt_h"/>
                                          </p:val>
                                        </p:tav>
                                      </p:tavLst>
                                    </p:anim>
                                    <p:animEffect transition="in" filter="fade">
                                      <p:cBhvr>
                                        <p:cTn id="112" dur="500"/>
                                        <p:tgtEl>
                                          <p:spTgt spid="19"/>
                                        </p:tgtEl>
                                      </p:cBhvr>
                                    </p:animEffect>
                                  </p:childTnLst>
                                </p:cTn>
                              </p:par>
                            </p:childTnLst>
                          </p:cTn>
                        </p:par>
                      </p:childTnLst>
                    </p:cTn>
                  </p:par>
                  <p:par>
                    <p:cTn id="113" fill="hold">
                      <p:stCondLst>
                        <p:cond delay="indefinite"/>
                      </p:stCondLst>
                      <p:childTnLst>
                        <p:par>
                          <p:cTn id="114" fill="hold">
                            <p:stCondLst>
                              <p:cond delay="0"/>
                            </p:stCondLst>
                            <p:childTnLst>
                              <p:par>
                                <p:cTn id="115" presetID="53" presetClass="entr" presetSubtype="16" fill="hold" grpId="0" nodeType="clickEffect">
                                  <p:stCondLst>
                                    <p:cond delay="0"/>
                                  </p:stCondLst>
                                  <p:childTnLst>
                                    <p:set>
                                      <p:cBhvr>
                                        <p:cTn id="116" dur="1" fill="hold">
                                          <p:stCondLst>
                                            <p:cond delay="0"/>
                                          </p:stCondLst>
                                        </p:cTn>
                                        <p:tgtEl>
                                          <p:spTgt spid="20"/>
                                        </p:tgtEl>
                                        <p:attrNameLst>
                                          <p:attrName>style.visibility</p:attrName>
                                        </p:attrNameLst>
                                      </p:cBhvr>
                                      <p:to>
                                        <p:strVal val="visible"/>
                                      </p:to>
                                    </p:set>
                                    <p:anim calcmode="lin" valueType="num">
                                      <p:cBhvr>
                                        <p:cTn id="117" dur="500" fill="hold"/>
                                        <p:tgtEl>
                                          <p:spTgt spid="20"/>
                                        </p:tgtEl>
                                        <p:attrNameLst>
                                          <p:attrName>ppt_w</p:attrName>
                                        </p:attrNameLst>
                                      </p:cBhvr>
                                      <p:tavLst>
                                        <p:tav tm="0">
                                          <p:val>
                                            <p:fltVal val="0"/>
                                          </p:val>
                                        </p:tav>
                                        <p:tav tm="100000">
                                          <p:val>
                                            <p:strVal val="#ppt_w"/>
                                          </p:val>
                                        </p:tav>
                                      </p:tavLst>
                                    </p:anim>
                                    <p:anim calcmode="lin" valueType="num">
                                      <p:cBhvr>
                                        <p:cTn id="118" dur="500" fill="hold"/>
                                        <p:tgtEl>
                                          <p:spTgt spid="20"/>
                                        </p:tgtEl>
                                        <p:attrNameLst>
                                          <p:attrName>ppt_h</p:attrName>
                                        </p:attrNameLst>
                                      </p:cBhvr>
                                      <p:tavLst>
                                        <p:tav tm="0">
                                          <p:val>
                                            <p:fltVal val="0"/>
                                          </p:val>
                                        </p:tav>
                                        <p:tav tm="100000">
                                          <p:val>
                                            <p:strVal val="#ppt_h"/>
                                          </p:val>
                                        </p:tav>
                                      </p:tavLst>
                                    </p:anim>
                                    <p:animEffect transition="in" filter="fade">
                                      <p:cBhvr>
                                        <p:cTn id="119" dur="500"/>
                                        <p:tgtEl>
                                          <p:spTgt spid="20"/>
                                        </p:tgtEl>
                                      </p:cBhvr>
                                    </p:animEffect>
                                  </p:childTnLst>
                                </p:cTn>
                              </p:par>
                            </p:childTnLst>
                          </p:cTn>
                        </p:par>
                      </p:childTnLst>
                    </p:cTn>
                  </p:par>
                  <p:par>
                    <p:cTn id="120" fill="hold">
                      <p:stCondLst>
                        <p:cond delay="indefinite"/>
                      </p:stCondLst>
                      <p:childTnLst>
                        <p:par>
                          <p:cTn id="121" fill="hold">
                            <p:stCondLst>
                              <p:cond delay="0"/>
                            </p:stCondLst>
                            <p:childTnLst>
                              <p:par>
                                <p:cTn id="122" presetID="53" presetClass="entr" presetSubtype="16" fill="hold" nodeType="clickEffect">
                                  <p:stCondLst>
                                    <p:cond delay="0"/>
                                  </p:stCondLst>
                                  <p:childTnLst>
                                    <p:set>
                                      <p:cBhvr>
                                        <p:cTn id="123" dur="1" fill="hold">
                                          <p:stCondLst>
                                            <p:cond delay="0"/>
                                          </p:stCondLst>
                                        </p:cTn>
                                        <p:tgtEl>
                                          <p:spTgt spid="21"/>
                                        </p:tgtEl>
                                        <p:attrNameLst>
                                          <p:attrName>style.visibility</p:attrName>
                                        </p:attrNameLst>
                                      </p:cBhvr>
                                      <p:to>
                                        <p:strVal val="visible"/>
                                      </p:to>
                                    </p:set>
                                    <p:anim calcmode="lin" valueType="num">
                                      <p:cBhvr>
                                        <p:cTn id="124" dur="500" fill="hold"/>
                                        <p:tgtEl>
                                          <p:spTgt spid="21"/>
                                        </p:tgtEl>
                                        <p:attrNameLst>
                                          <p:attrName>ppt_w</p:attrName>
                                        </p:attrNameLst>
                                      </p:cBhvr>
                                      <p:tavLst>
                                        <p:tav tm="0">
                                          <p:val>
                                            <p:fltVal val="0"/>
                                          </p:val>
                                        </p:tav>
                                        <p:tav tm="100000">
                                          <p:val>
                                            <p:strVal val="#ppt_w"/>
                                          </p:val>
                                        </p:tav>
                                      </p:tavLst>
                                    </p:anim>
                                    <p:anim calcmode="lin" valueType="num">
                                      <p:cBhvr>
                                        <p:cTn id="125" dur="500" fill="hold"/>
                                        <p:tgtEl>
                                          <p:spTgt spid="21"/>
                                        </p:tgtEl>
                                        <p:attrNameLst>
                                          <p:attrName>ppt_h</p:attrName>
                                        </p:attrNameLst>
                                      </p:cBhvr>
                                      <p:tavLst>
                                        <p:tav tm="0">
                                          <p:val>
                                            <p:fltVal val="0"/>
                                          </p:val>
                                        </p:tav>
                                        <p:tav tm="100000">
                                          <p:val>
                                            <p:strVal val="#ppt_h"/>
                                          </p:val>
                                        </p:tav>
                                      </p:tavLst>
                                    </p:anim>
                                    <p:animEffect transition="in" filter="fade">
                                      <p:cBhvr>
                                        <p:cTn id="126" dur="500"/>
                                        <p:tgtEl>
                                          <p:spTgt spid="21"/>
                                        </p:tgtEl>
                                      </p:cBhvr>
                                    </p:animEffect>
                                  </p:childTnLst>
                                </p:cTn>
                              </p:par>
                              <p:par>
                                <p:cTn id="127" presetID="53" presetClass="entr" presetSubtype="16" fill="hold" grpId="0" nodeType="withEffect">
                                  <p:stCondLst>
                                    <p:cond delay="0"/>
                                  </p:stCondLst>
                                  <p:childTnLst>
                                    <p:set>
                                      <p:cBhvr>
                                        <p:cTn id="128" dur="1" fill="hold">
                                          <p:stCondLst>
                                            <p:cond delay="0"/>
                                          </p:stCondLst>
                                        </p:cTn>
                                        <p:tgtEl>
                                          <p:spTgt spid="22"/>
                                        </p:tgtEl>
                                        <p:attrNameLst>
                                          <p:attrName>style.visibility</p:attrName>
                                        </p:attrNameLst>
                                      </p:cBhvr>
                                      <p:to>
                                        <p:strVal val="visible"/>
                                      </p:to>
                                    </p:set>
                                    <p:anim calcmode="lin" valueType="num">
                                      <p:cBhvr>
                                        <p:cTn id="129" dur="500" fill="hold"/>
                                        <p:tgtEl>
                                          <p:spTgt spid="22"/>
                                        </p:tgtEl>
                                        <p:attrNameLst>
                                          <p:attrName>ppt_w</p:attrName>
                                        </p:attrNameLst>
                                      </p:cBhvr>
                                      <p:tavLst>
                                        <p:tav tm="0">
                                          <p:val>
                                            <p:fltVal val="0"/>
                                          </p:val>
                                        </p:tav>
                                        <p:tav tm="100000">
                                          <p:val>
                                            <p:strVal val="#ppt_w"/>
                                          </p:val>
                                        </p:tav>
                                      </p:tavLst>
                                    </p:anim>
                                    <p:anim calcmode="lin" valueType="num">
                                      <p:cBhvr>
                                        <p:cTn id="130" dur="500" fill="hold"/>
                                        <p:tgtEl>
                                          <p:spTgt spid="22"/>
                                        </p:tgtEl>
                                        <p:attrNameLst>
                                          <p:attrName>ppt_h</p:attrName>
                                        </p:attrNameLst>
                                      </p:cBhvr>
                                      <p:tavLst>
                                        <p:tav tm="0">
                                          <p:val>
                                            <p:fltVal val="0"/>
                                          </p:val>
                                        </p:tav>
                                        <p:tav tm="100000">
                                          <p:val>
                                            <p:strVal val="#ppt_h"/>
                                          </p:val>
                                        </p:tav>
                                      </p:tavLst>
                                    </p:anim>
                                    <p:animEffect transition="in" filter="fade">
                                      <p:cBhvr>
                                        <p:cTn id="131" dur="500"/>
                                        <p:tgtEl>
                                          <p:spTgt spid="22"/>
                                        </p:tgtEl>
                                      </p:cBhvr>
                                    </p:animEffect>
                                  </p:childTnLst>
                                </p:cTn>
                              </p:par>
                            </p:childTnLst>
                          </p:cTn>
                        </p:par>
                      </p:childTnLst>
                    </p:cTn>
                  </p:par>
                  <p:par>
                    <p:cTn id="132" fill="hold">
                      <p:stCondLst>
                        <p:cond delay="indefinite"/>
                      </p:stCondLst>
                      <p:childTnLst>
                        <p:par>
                          <p:cTn id="133" fill="hold">
                            <p:stCondLst>
                              <p:cond delay="0"/>
                            </p:stCondLst>
                            <p:childTnLst>
                              <p:par>
                                <p:cTn id="134" presetID="53" presetClass="entr" presetSubtype="16" fill="hold" grpId="0" nodeType="clickEffect">
                                  <p:stCondLst>
                                    <p:cond delay="0"/>
                                  </p:stCondLst>
                                  <p:childTnLst>
                                    <p:set>
                                      <p:cBhvr>
                                        <p:cTn id="135" dur="1" fill="hold">
                                          <p:stCondLst>
                                            <p:cond delay="0"/>
                                          </p:stCondLst>
                                        </p:cTn>
                                        <p:tgtEl>
                                          <p:spTgt spid="23"/>
                                        </p:tgtEl>
                                        <p:attrNameLst>
                                          <p:attrName>style.visibility</p:attrName>
                                        </p:attrNameLst>
                                      </p:cBhvr>
                                      <p:to>
                                        <p:strVal val="visible"/>
                                      </p:to>
                                    </p:set>
                                    <p:anim calcmode="lin" valueType="num">
                                      <p:cBhvr>
                                        <p:cTn id="136" dur="500" fill="hold"/>
                                        <p:tgtEl>
                                          <p:spTgt spid="23"/>
                                        </p:tgtEl>
                                        <p:attrNameLst>
                                          <p:attrName>ppt_w</p:attrName>
                                        </p:attrNameLst>
                                      </p:cBhvr>
                                      <p:tavLst>
                                        <p:tav tm="0">
                                          <p:val>
                                            <p:fltVal val="0"/>
                                          </p:val>
                                        </p:tav>
                                        <p:tav tm="100000">
                                          <p:val>
                                            <p:strVal val="#ppt_w"/>
                                          </p:val>
                                        </p:tav>
                                      </p:tavLst>
                                    </p:anim>
                                    <p:anim calcmode="lin" valueType="num">
                                      <p:cBhvr>
                                        <p:cTn id="137" dur="500" fill="hold"/>
                                        <p:tgtEl>
                                          <p:spTgt spid="23"/>
                                        </p:tgtEl>
                                        <p:attrNameLst>
                                          <p:attrName>ppt_h</p:attrName>
                                        </p:attrNameLst>
                                      </p:cBhvr>
                                      <p:tavLst>
                                        <p:tav tm="0">
                                          <p:val>
                                            <p:fltVal val="0"/>
                                          </p:val>
                                        </p:tav>
                                        <p:tav tm="100000">
                                          <p:val>
                                            <p:strVal val="#ppt_h"/>
                                          </p:val>
                                        </p:tav>
                                      </p:tavLst>
                                    </p:anim>
                                    <p:animEffect transition="in" filter="fade">
                                      <p:cBhvr>
                                        <p:cTn id="138"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animBg="1"/>
      <p:bldP spid="7" grpId="0" animBg="1"/>
      <p:bldP spid="11" grpId="0" animBg="1"/>
      <p:bldP spid="12" grpId="0" animBg="1"/>
      <p:bldP spid="16" grpId="0" animBg="1"/>
      <p:bldP spid="17" grpId="0" animBg="1"/>
      <p:bldP spid="19" grpId="0" animBg="1"/>
      <p:bldP spid="20" grpId="0" animBg="1"/>
      <p:bldP spid="22" grpId="0" animBg="1"/>
      <p:bldP spid="2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a:extLst>
              <a:ext uri="{FF2B5EF4-FFF2-40B4-BE49-F238E27FC236}">
                <a16:creationId xmlns:a16="http://schemas.microsoft.com/office/drawing/2014/main" id="{029F7973-43C5-2830-7A4A-01660B9FF89C}"/>
              </a:ext>
            </a:extLst>
          </p:cNvPr>
          <p:cNvSpPr/>
          <p:nvPr/>
        </p:nvSpPr>
        <p:spPr>
          <a:xfrm>
            <a:off x="728424" y="166854"/>
            <a:ext cx="5613588" cy="531043"/>
          </a:xfrm>
          <a:prstGeom prst="rect">
            <a:avLst/>
          </a:prstGeom>
          <a:noFill/>
          <a:ln/>
        </p:spPr>
        <p:txBody>
          <a:bodyPr wrap="none" lIns="88900" tIns="38100" rIns="88900" bIns="38100" rtlCol="0" anchor="t">
            <a:spAutoFit/>
          </a:bodyPr>
          <a:lstStyle/>
          <a:p>
            <a:pPr algn="l">
              <a:lnSpc>
                <a:spcPts val="3300"/>
              </a:lnSpc>
              <a:buNone/>
            </a:pPr>
            <a:r>
              <a:rPr lang="en-US" sz="4000" b="1" dirty="0">
                <a:solidFill>
                  <a:srgbClr val="233939"/>
                </a:solidFill>
                <a:latin typeface="ZapfHumnst BT" panose="020B0502050508020304" pitchFamily="34" charset="0"/>
                <a:ea typeface="Syne Bold" pitchFamily="34" charset="-122"/>
                <a:cs typeface="Syne Bold" pitchFamily="34" charset="-120"/>
              </a:rPr>
              <a:t>The McKinsey 7-S Model</a:t>
            </a:r>
            <a:endParaRPr lang="en-US" sz="4000" b="1" dirty="0">
              <a:latin typeface="ZapfHumnst BT" panose="020B0502050508020304" pitchFamily="34" charset="0"/>
            </a:endParaRPr>
          </a:p>
        </p:txBody>
      </p:sp>
      <p:sp>
        <p:nvSpPr>
          <p:cNvPr id="3" name="Text 1">
            <a:extLst>
              <a:ext uri="{FF2B5EF4-FFF2-40B4-BE49-F238E27FC236}">
                <a16:creationId xmlns:a16="http://schemas.microsoft.com/office/drawing/2014/main" id="{7D06952B-4C59-8D82-3279-F3F5FF43C218}"/>
              </a:ext>
            </a:extLst>
          </p:cNvPr>
          <p:cNvSpPr/>
          <p:nvPr/>
        </p:nvSpPr>
        <p:spPr>
          <a:xfrm>
            <a:off x="728424" y="763899"/>
            <a:ext cx="13173551" cy="1000274"/>
          </a:xfrm>
          <a:prstGeom prst="rect">
            <a:avLst/>
          </a:prstGeom>
          <a:noFill/>
          <a:ln/>
        </p:spPr>
        <p:txBody>
          <a:bodyPr wrap="square" lIns="88900" tIns="38100" rIns="88900" bIns="38100" rtlCol="0" anchor="t">
            <a:spAutoFit/>
          </a:bodyPr>
          <a:lstStyle/>
          <a:p>
            <a:pPr algn="just">
              <a:buNone/>
            </a:pPr>
            <a:r>
              <a:rPr lang="en-US" sz="2000" dirty="0">
                <a:solidFill>
                  <a:srgbClr val="3B4E4E"/>
                </a:solidFill>
                <a:latin typeface="ZapfHumnst BT" panose="020B0502050508020304" pitchFamily="34" charset="0"/>
                <a:ea typeface="Overpass Light" pitchFamily="34" charset="-122"/>
                <a:cs typeface="Overpass Light" pitchFamily="34" charset="-120"/>
              </a:rPr>
              <a:t>The McKinsey 7-S framework is a management model that analyzes seven key internal elements of an organization to assess how well they are aligned to achieve its objectives. When all elements are in harmony, the organization is more effective.</a:t>
            </a:r>
            <a:endParaRPr lang="en-US" sz="2000" dirty="0">
              <a:latin typeface="ZapfHumnst BT" panose="020B0502050508020304" pitchFamily="34" charset="0"/>
            </a:endParaRPr>
          </a:p>
        </p:txBody>
      </p:sp>
      <p:sp>
        <p:nvSpPr>
          <p:cNvPr id="4" name="Shape 2">
            <a:extLst>
              <a:ext uri="{FF2B5EF4-FFF2-40B4-BE49-F238E27FC236}">
                <a16:creationId xmlns:a16="http://schemas.microsoft.com/office/drawing/2014/main" id="{80552A7D-5682-8964-121B-329F77645891}"/>
              </a:ext>
            </a:extLst>
          </p:cNvPr>
          <p:cNvSpPr/>
          <p:nvPr/>
        </p:nvSpPr>
        <p:spPr>
          <a:xfrm>
            <a:off x="7307580" y="1444990"/>
            <a:ext cx="15240" cy="5438418"/>
          </a:xfrm>
          <a:prstGeom prst="roundRect">
            <a:avLst>
              <a:gd name="adj" fmla="val 372839"/>
            </a:avLst>
          </a:prstGeom>
          <a:solidFill>
            <a:srgbClr val="C3D4CC"/>
          </a:solidFill>
          <a:ln/>
        </p:spPr>
      </p:sp>
      <p:sp>
        <p:nvSpPr>
          <p:cNvPr id="5" name="Shape 3">
            <a:extLst>
              <a:ext uri="{FF2B5EF4-FFF2-40B4-BE49-F238E27FC236}">
                <a16:creationId xmlns:a16="http://schemas.microsoft.com/office/drawing/2014/main" id="{AC890E63-4476-15D7-08E1-11DF074B5766}"/>
              </a:ext>
            </a:extLst>
          </p:cNvPr>
          <p:cNvSpPr/>
          <p:nvPr/>
        </p:nvSpPr>
        <p:spPr>
          <a:xfrm>
            <a:off x="6772513" y="1589532"/>
            <a:ext cx="405765" cy="15240"/>
          </a:xfrm>
          <a:prstGeom prst="roundRect">
            <a:avLst>
              <a:gd name="adj" fmla="val 372839"/>
            </a:avLst>
          </a:prstGeom>
          <a:solidFill>
            <a:srgbClr val="C3D4CC"/>
          </a:solidFill>
          <a:ln/>
        </p:spPr>
      </p:sp>
      <p:sp>
        <p:nvSpPr>
          <p:cNvPr id="6" name="Shape 4">
            <a:extLst>
              <a:ext uri="{FF2B5EF4-FFF2-40B4-BE49-F238E27FC236}">
                <a16:creationId xmlns:a16="http://schemas.microsoft.com/office/drawing/2014/main" id="{3DDE7375-5F5F-70CE-27BD-DDCAE8A94176}"/>
              </a:ext>
            </a:extLst>
          </p:cNvPr>
          <p:cNvSpPr/>
          <p:nvPr/>
        </p:nvSpPr>
        <p:spPr>
          <a:xfrm>
            <a:off x="7174613" y="1410265"/>
            <a:ext cx="304324" cy="304324"/>
          </a:xfrm>
          <a:prstGeom prst="roundRect">
            <a:avLst>
              <a:gd name="adj" fmla="val 18671"/>
            </a:avLst>
          </a:prstGeom>
          <a:solidFill>
            <a:srgbClr val="DDEEE6"/>
          </a:solidFill>
          <a:ln w="7620">
            <a:solidFill>
              <a:srgbClr val="C3D4CC"/>
            </a:solidFill>
            <a:prstDash val="solid"/>
          </a:ln>
        </p:spPr>
      </p:sp>
      <p:sp>
        <p:nvSpPr>
          <p:cNvPr id="7" name="Text 5">
            <a:extLst>
              <a:ext uri="{FF2B5EF4-FFF2-40B4-BE49-F238E27FC236}">
                <a16:creationId xmlns:a16="http://schemas.microsoft.com/office/drawing/2014/main" id="{2D3BB798-A1B1-8B26-6605-BDC7517EB5F7}"/>
              </a:ext>
            </a:extLst>
          </p:cNvPr>
          <p:cNvSpPr/>
          <p:nvPr/>
        </p:nvSpPr>
        <p:spPr>
          <a:xfrm>
            <a:off x="7141275" y="1470351"/>
            <a:ext cx="347852" cy="312906"/>
          </a:xfrm>
          <a:prstGeom prst="rect">
            <a:avLst/>
          </a:prstGeom>
          <a:noFill/>
          <a:ln/>
        </p:spPr>
        <p:txBody>
          <a:bodyPr wrap="none" lIns="88900" tIns="38100" rIns="88900" bIns="38100" rtlCol="0" anchor="t">
            <a:spAutoFit/>
          </a:bodyPr>
          <a:lstStyle/>
          <a:p>
            <a:pPr algn="ctr">
              <a:lnSpc>
                <a:spcPts val="1550"/>
              </a:lnSpc>
              <a:buNone/>
            </a:pPr>
            <a:r>
              <a:rPr lang="en-US" sz="2400" b="1" dirty="0">
                <a:solidFill>
                  <a:srgbClr val="3B4E4E"/>
                </a:solidFill>
                <a:latin typeface="ZapfHumnst BT" panose="020B0502050508020304" pitchFamily="34" charset="0"/>
                <a:ea typeface="Syne Bold" pitchFamily="34" charset="-122"/>
                <a:cs typeface="Syne Bold" pitchFamily="34" charset="-120"/>
              </a:rPr>
              <a:t>1</a:t>
            </a:r>
            <a:endParaRPr lang="en-US" sz="2400" dirty="0">
              <a:latin typeface="ZapfHumnst BT" panose="020B0502050508020304" pitchFamily="34" charset="0"/>
            </a:endParaRPr>
          </a:p>
        </p:txBody>
      </p:sp>
      <p:sp>
        <p:nvSpPr>
          <p:cNvPr id="8" name="Text 6">
            <a:extLst>
              <a:ext uri="{FF2B5EF4-FFF2-40B4-BE49-F238E27FC236}">
                <a16:creationId xmlns:a16="http://schemas.microsoft.com/office/drawing/2014/main" id="{4438E0A9-8B2F-8C3A-2E95-F9D1EA2227CB}"/>
              </a:ext>
            </a:extLst>
          </p:cNvPr>
          <p:cNvSpPr/>
          <p:nvPr/>
        </p:nvSpPr>
        <p:spPr>
          <a:xfrm>
            <a:off x="5609678" y="1491425"/>
            <a:ext cx="1029128" cy="308802"/>
          </a:xfrm>
          <a:prstGeom prst="rect">
            <a:avLst/>
          </a:prstGeom>
          <a:noFill/>
          <a:ln/>
        </p:spPr>
        <p:txBody>
          <a:bodyPr wrap="none" lIns="88900" tIns="38100" rIns="88900" bIns="38100" rtlCol="0" anchor="t">
            <a:spAutoFit/>
          </a:bodyPr>
          <a:lstStyle/>
          <a:p>
            <a:pPr algn="r">
              <a:lnSpc>
                <a:spcPts val="1650"/>
              </a:lnSpc>
              <a:buNone/>
            </a:pPr>
            <a:r>
              <a:rPr lang="en-US" sz="2000" b="1" dirty="0">
                <a:solidFill>
                  <a:srgbClr val="3B4E4E"/>
                </a:solidFill>
                <a:latin typeface="ZapfHumnst BT" panose="020B0502050508020304" pitchFamily="34" charset="0"/>
                <a:ea typeface="Syne Bold" pitchFamily="34" charset="-122"/>
                <a:cs typeface="Syne Bold" pitchFamily="34" charset="-120"/>
              </a:rPr>
              <a:t>Strategy</a:t>
            </a:r>
            <a:endParaRPr lang="en-US" sz="2000" dirty="0">
              <a:latin typeface="ZapfHumnst BT" panose="020B0502050508020304" pitchFamily="34" charset="0"/>
            </a:endParaRPr>
          </a:p>
        </p:txBody>
      </p:sp>
      <p:sp>
        <p:nvSpPr>
          <p:cNvPr id="9" name="Text 7">
            <a:extLst>
              <a:ext uri="{FF2B5EF4-FFF2-40B4-BE49-F238E27FC236}">
                <a16:creationId xmlns:a16="http://schemas.microsoft.com/office/drawing/2014/main" id="{AF5C5889-AEC5-EA97-ED41-C8CE2F0E0D45}"/>
              </a:ext>
            </a:extLst>
          </p:cNvPr>
          <p:cNvSpPr/>
          <p:nvPr/>
        </p:nvSpPr>
        <p:spPr>
          <a:xfrm>
            <a:off x="728424" y="1783842"/>
            <a:ext cx="5910382" cy="1000274"/>
          </a:xfrm>
          <a:prstGeom prst="rect">
            <a:avLst/>
          </a:prstGeom>
          <a:noFill/>
          <a:ln/>
        </p:spPr>
        <p:txBody>
          <a:bodyPr wrap="square" lIns="88900" tIns="38100" rIns="88900" bIns="38100" rtlCol="0" anchor="t">
            <a:spAutoFit/>
          </a:bodyPr>
          <a:lstStyle/>
          <a:p>
            <a:pPr algn="r">
              <a:buNone/>
            </a:pPr>
            <a:r>
              <a:rPr lang="en-US" sz="2000" dirty="0">
                <a:solidFill>
                  <a:srgbClr val="3B4E4E"/>
                </a:solidFill>
                <a:latin typeface="ZapfHumnst BT" panose="020B0502050508020304" pitchFamily="34" charset="0"/>
                <a:ea typeface="Overpass Light" pitchFamily="34" charset="-122"/>
                <a:cs typeface="Overpass Light" pitchFamily="34" charset="-120"/>
              </a:rPr>
              <a:t>The plan developed to achieve competitive advantage and respond to changes in the external environment.</a:t>
            </a:r>
            <a:endParaRPr lang="en-US" sz="2000" dirty="0">
              <a:latin typeface="ZapfHumnst BT" panose="020B0502050508020304" pitchFamily="34" charset="0"/>
            </a:endParaRPr>
          </a:p>
        </p:txBody>
      </p:sp>
      <p:sp>
        <p:nvSpPr>
          <p:cNvPr id="10" name="Shape 8">
            <a:extLst>
              <a:ext uri="{FF2B5EF4-FFF2-40B4-BE49-F238E27FC236}">
                <a16:creationId xmlns:a16="http://schemas.microsoft.com/office/drawing/2014/main" id="{CE66445A-2AA6-1806-A4DC-373A0B8EE8FE}"/>
              </a:ext>
            </a:extLst>
          </p:cNvPr>
          <p:cNvSpPr/>
          <p:nvPr/>
        </p:nvSpPr>
        <p:spPr>
          <a:xfrm>
            <a:off x="7452122" y="2401181"/>
            <a:ext cx="405765" cy="15240"/>
          </a:xfrm>
          <a:prstGeom prst="roundRect">
            <a:avLst>
              <a:gd name="adj" fmla="val 372839"/>
            </a:avLst>
          </a:prstGeom>
          <a:solidFill>
            <a:srgbClr val="C3D4CC"/>
          </a:solidFill>
          <a:ln/>
        </p:spPr>
      </p:sp>
      <p:sp>
        <p:nvSpPr>
          <p:cNvPr id="11" name="Shape 9">
            <a:extLst>
              <a:ext uri="{FF2B5EF4-FFF2-40B4-BE49-F238E27FC236}">
                <a16:creationId xmlns:a16="http://schemas.microsoft.com/office/drawing/2014/main" id="{EFEE5765-7393-9262-25B0-0145D5A57F0E}"/>
              </a:ext>
            </a:extLst>
          </p:cNvPr>
          <p:cNvSpPr/>
          <p:nvPr/>
        </p:nvSpPr>
        <p:spPr>
          <a:xfrm>
            <a:off x="7174613" y="2221914"/>
            <a:ext cx="304324" cy="304324"/>
          </a:xfrm>
          <a:prstGeom prst="roundRect">
            <a:avLst>
              <a:gd name="adj" fmla="val 18671"/>
            </a:avLst>
          </a:prstGeom>
          <a:solidFill>
            <a:srgbClr val="DDEEE6"/>
          </a:solidFill>
          <a:ln w="7620">
            <a:solidFill>
              <a:srgbClr val="C3D4CC"/>
            </a:solidFill>
            <a:prstDash val="solid"/>
          </a:ln>
        </p:spPr>
      </p:sp>
      <p:sp>
        <p:nvSpPr>
          <p:cNvPr id="12" name="Text 10">
            <a:extLst>
              <a:ext uri="{FF2B5EF4-FFF2-40B4-BE49-F238E27FC236}">
                <a16:creationId xmlns:a16="http://schemas.microsoft.com/office/drawing/2014/main" id="{17C33B29-0E33-DBCF-5782-315E4755CAF4}"/>
              </a:ext>
            </a:extLst>
          </p:cNvPr>
          <p:cNvSpPr/>
          <p:nvPr/>
        </p:nvSpPr>
        <p:spPr>
          <a:xfrm>
            <a:off x="7141275" y="2282000"/>
            <a:ext cx="347852" cy="312906"/>
          </a:xfrm>
          <a:prstGeom prst="rect">
            <a:avLst/>
          </a:prstGeom>
          <a:noFill/>
          <a:ln/>
        </p:spPr>
        <p:txBody>
          <a:bodyPr wrap="none" lIns="88900" tIns="38100" rIns="88900" bIns="38100" rtlCol="0" anchor="t">
            <a:spAutoFit/>
          </a:bodyPr>
          <a:lstStyle/>
          <a:p>
            <a:pPr algn="ctr">
              <a:lnSpc>
                <a:spcPts val="1550"/>
              </a:lnSpc>
              <a:buNone/>
            </a:pPr>
            <a:r>
              <a:rPr lang="en-US" sz="2400" b="1" dirty="0">
                <a:solidFill>
                  <a:srgbClr val="3B4E4E"/>
                </a:solidFill>
                <a:latin typeface="ZapfHumnst BT" panose="020B0502050508020304" pitchFamily="34" charset="0"/>
                <a:ea typeface="Syne Bold" pitchFamily="34" charset="-122"/>
                <a:cs typeface="Syne Bold" pitchFamily="34" charset="-120"/>
              </a:rPr>
              <a:t>2</a:t>
            </a:r>
            <a:endParaRPr lang="en-US" sz="2400" dirty="0">
              <a:latin typeface="ZapfHumnst BT" panose="020B0502050508020304" pitchFamily="34" charset="0"/>
            </a:endParaRPr>
          </a:p>
        </p:txBody>
      </p:sp>
      <p:sp>
        <p:nvSpPr>
          <p:cNvPr id="13" name="Text 11">
            <a:extLst>
              <a:ext uri="{FF2B5EF4-FFF2-40B4-BE49-F238E27FC236}">
                <a16:creationId xmlns:a16="http://schemas.microsoft.com/office/drawing/2014/main" id="{D9932666-6E25-52FD-091C-E165A3E55004}"/>
              </a:ext>
            </a:extLst>
          </p:cNvPr>
          <p:cNvSpPr/>
          <p:nvPr/>
        </p:nvSpPr>
        <p:spPr>
          <a:xfrm>
            <a:off x="7991594" y="2303074"/>
            <a:ext cx="1154162" cy="308802"/>
          </a:xfrm>
          <a:prstGeom prst="rect">
            <a:avLst/>
          </a:prstGeom>
          <a:noFill/>
          <a:ln/>
        </p:spPr>
        <p:txBody>
          <a:bodyPr wrap="none" lIns="88900" tIns="38100" rIns="88900" bIns="38100" rtlCol="0" anchor="t">
            <a:spAutoFit/>
          </a:bodyPr>
          <a:lstStyle/>
          <a:p>
            <a:pPr algn="l">
              <a:lnSpc>
                <a:spcPts val="1650"/>
              </a:lnSpc>
              <a:buNone/>
            </a:pPr>
            <a:r>
              <a:rPr lang="en-US" sz="2000" b="1" dirty="0">
                <a:solidFill>
                  <a:srgbClr val="3B4E4E"/>
                </a:solidFill>
                <a:latin typeface="ZapfHumnst BT" panose="020B0502050508020304" pitchFamily="34" charset="0"/>
                <a:ea typeface="Syne Bold" pitchFamily="34" charset="-122"/>
                <a:cs typeface="Syne Bold" pitchFamily="34" charset="-120"/>
              </a:rPr>
              <a:t>Structure</a:t>
            </a:r>
            <a:endParaRPr lang="en-US" sz="2000" dirty="0">
              <a:latin typeface="ZapfHumnst BT" panose="020B0502050508020304" pitchFamily="34" charset="0"/>
            </a:endParaRPr>
          </a:p>
        </p:txBody>
      </p:sp>
      <p:sp>
        <p:nvSpPr>
          <p:cNvPr id="14" name="Text 12">
            <a:extLst>
              <a:ext uri="{FF2B5EF4-FFF2-40B4-BE49-F238E27FC236}">
                <a16:creationId xmlns:a16="http://schemas.microsoft.com/office/drawing/2014/main" id="{11019687-BC4A-6351-7EA1-59B8DE741C05}"/>
              </a:ext>
            </a:extLst>
          </p:cNvPr>
          <p:cNvSpPr/>
          <p:nvPr/>
        </p:nvSpPr>
        <p:spPr>
          <a:xfrm>
            <a:off x="7991594" y="2595491"/>
            <a:ext cx="5910382" cy="692497"/>
          </a:xfrm>
          <a:prstGeom prst="rect">
            <a:avLst/>
          </a:prstGeom>
          <a:noFill/>
          <a:ln/>
        </p:spPr>
        <p:txBody>
          <a:bodyPr wrap="square" lIns="88900" tIns="38100" rIns="88900" bIns="38100" rtlCol="0" anchor="t">
            <a:spAutoFit/>
          </a:bodyPr>
          <a:lstStyle/>
          <a:p>
            <a:pPr algn="l">
              <a:buNone/>
            </a:pPr>
            <a:r>
              <a:rPr lang="en-US" sz="2000" dirty="0">
                <a:solidFill>
                  <a:srgbClr val="3B4E4E"/>
                </a:solidFill>
                <a:latin typeface="ZapfHumnst BT" panose="020B0502050508020304" pitchFamily="34" charset="0"/>
                <a:ea typeface="Overpass Light" pitchFamily="34" charset="-122"/>
                <a:cs typeface="Overpass Light" pitchFamily="34" charset="-120"/>
              </a:rPr>
              <a:t>The way an organization is organized, including its hierarchy, departmentalization, and reporting lines.</a:t>
            </a:r>
            <a:endParaRPr lang="en-US" sz="2000" dirty="0">
              <a:latin typeface="ZapfHumnst BT" panose="020B0502050508020304" pitchFamily="34" charset="0"/>
            </a:endParaRPr>
          </a:p>
        </p:txBody>
      </p:sp>
      <p:sp>
        <p:nvSpPr>
          <p:cNvPr id="15" name="Shape 13">
            <a:extLst>
              <a:ext uri="{FF2B5EF4-FFF2-40B4-BE49-F238E27FC236}">
                <a16:creationId xmlns:a16="http://schemas.microsoft.com/office/drawing/2014/main" id="{AFE3F7A9-0CDB-066B-E799-BC7BB4DA4567}"/>
              </a:ext>
            </a:extLst>
          </p:cNvPr>
          <p:cNvSpPr/>
          <p:nvPr/>
        </p:nvSpPr>
        <p:spPr>
          <a:xfrm>
            <a:off x="6772513" y="3100793"/>
            <a:ext cx="405765" cy="15240"/>
          </a:xfrm>
          <a:prstGeom prst="roundRect">
            <a:avLst>
              <a:gd name="adj" fmla="val 372839"/>
            </a:avLst>
          </a:prstGeom>
          <a:solidFill>
            <a:srgbClr val="C3D4CC"/>
          </a:solidFill>
          <a:ln/>
        </p:spPr>
      </p:sp>
      <p:sp>
        <p:nvSpPr>
          <p:cNvPr id="16" name="Shape 14">
            <a:extLst>
              <a:ext uri="{FF2B5EF4-FFF2-40B4-BE49-F238E27FC236}">
                <a16:creationId xmlns:a16="http://schemas.microsoft.com/office/drawing/2014/main" id="{3C475167-30E9-BE23-BE8B-61C23B2671F0}"/>
              </a:ext>
            </a:extLst>
          </p:cNvPr>
          <p:cNvSpPr/>
          <p:nvPr/>
        </p:nvSpPr>
        <p:spPr>
          <a:xfrm>
            <a:off x="7163038" y="2921526"/>
            <a:ext cx="304324" cy="304324"/>
          </a:xfrm>
          <a:prstGeom prst="roundRect">
            <a:avLst>
              <a:gd name="adj" fmla="val 18671"/>
            </a:avLst>
          </a:prstGeom>
          <a:solidFill>
            <a:srgbClr val="DDEEE6"/>
          </a:solidFill>
          <a:ln w="7620">
            <a:solidFill>
              <a:srgbClr val="C3D4CC"/>
            </a:solidFill>
            <a:prstDash val="solid"/>
          </a:ln>
        </p:spPr>
      </p:sp>
      <p:sp>
        <p:nvSpPr>
          <p:cNvPr id="17" name="Text 15">
            <a:extLst>
              <a:ext uri="{FF2B5EF4-FFF2-40B4-BE49-F238E27FC236}">
                <a16:creationId xmlns:a16="http://schemas.microsoft.com/office/drawing/2014/main" id="{1B99E2A3-C483-9CE2-FDD7-3130976E5BB4}"/>
              </a:ext>
            </a:extLst>
          </p:cNvPr>
          <p:cNvSpPr/>
          <p:nvPr/>
        </p:nvSpPr>
        <p:spPr>
          <a:xfrm>
            <a:off x="7141275" y="2981611"/>
            <a:ext cx="347852" cy="312906"/>
          </a:xfrm>
          <a:prstGeom prst="rect">
            <a:avLst/>
          </a:prstGeom>
          <a:noFill/>
          <a:ln/>
        </p:spPr>
        <p:txBody>
          <a:bodyPr wrap="none" lIns="88900" tIns="38100" rIns="88900" bIns="38100" rtlCol="0" anchor="t">
            <a:spAutoFit/>
          </a:bodyPr>
          <a:lstStyle/>
          <a:p>
            <a:pPr algn="ctr">
              <a:lnSpc>
                <a:spcPts val="1550"/>
              </a:lnSpc>
              <a:buNone/>
            </a:pPr>
            <a:r>
              <a:rPr lang="en-US" sz="2400" b="1" dirty="0">
                <a:solidFill>
                  <a:srgbClr val="3B4E4E"/>
                </a:solidFill>
                <a:latin typeface="ZapfHumnst BT" panose="020B0502050508020304" pitchFamily="34" charset="0"/>
                <a:ea typeface="Syne Bold" pitchFamily="34" charset="-122"/>
                <a:cs typeface="Syne Bold" pitchFamily="34" charset="-120"/>
              </a:rPr>
              <a:t>3</a:t>
            </a:r>
            <a:endParaRPr lang="en-US" sz="2400" dirty="0">
              <a:latin typeface="ZapfHumnst BT" panose="020B0502050508020304" pitchFamily="34" charset="0"/>
            </a:endParaRPr>
          </a:p>
        </p:txBody>
      </p:sp>
      <p:sp>
        <p:nvSpPr>
          <p:cNvPr id="18" name="Text 16">
            <a:extLst>
              <a:ext uri="{FF2B5EF4-FFF2-40B4-BE49-F238E27FC236}">
                <a16:creationId xmlns:a16="http://schemas.microsoft.com/office/drawing/2014/main" id="{BB6367FD-643F-5896-B82B-1B6E18519CE1}"/>
              </a:ext>
            </a:extLst>
          </p:cNvPr>
          <p:cNvSpPr/>
          <p:nvPr/>
        </p:nvSpPr>
        <p:spPr>
          <a:xfrm>
            <a:off x="5614487" y="3002685"/>
            <a:ext cx="1024319" cy="308802"/>
          </a:xfrm>
          <a:prstGeom prst="rect">
            <a:avLst/>
          </a:prstGeom>
          <a:noFill/>
          <a:ln/>
        </p:spPr>
        <p:txBody>
          <a:bodyPr wrap="none" lIns="88900" tIns="38100" rIns="88900" bIns="38100" rtlCol="0" anchor="t">
            <a:spAutoFit/>
          </a:bodyPr>
          <a:lstStyle/>
          <a:p>
            <a:pPr algn="r">
              <a:lnSpc>
                <a:spcPts val="1650"/>
              </a:lnSpc>
              <a:buNone/>
            </a:pPr>
            <a:r>
              <a:rPr lang="en-US" sz="2000" b="1" dirty="0">
                <a:solidFill>
                  <a:srgbClr val="3B4E4E"/>
                </a:solidFill>
                <a:latin typeface="ZapfHumnst BT" panose="020B0502050508020304" pitchFamily="34" charset="0"/>
                <a:ea typeface="Syne Bold" pitchFamily="34" charset="-122"/>
                <a:cs typeface="Syne Bold" pitchFamily="34" charset="-120"/>
              </a:rPr>
              <a:t>Systems</a:t>
            </a:r>
            <a:endParaRPr lang="en-US" sz="2000" dirty="0">
              <a:latin typeface="ZapfHumnst BT" panose="020B0502050508020304" pitchFamily="34" charset="0"/>
            </a:endParaRPr>
          </a:p>
        </p:txBody>
      </p:sp>
      <p:sp>
        <p:nvSpPr>
          <p:cNvPr id="19" name="Text 17">
            <a:extLst>
              <a:ext uri="{FF2B5EF4-FFF2-40B4-BE49-F238E27FC236}">
                <a16:creationId xmlns:a16="http://schemas.microsoft.com/office/drawing/2014/main" id="{E126E4AF-D77A-8FBB-33E0-ECAE5E0E2062}"/>
              </a:ext>
            </a:extLst>
          </p:cNvPr>
          <p:cNvSpPr/>
          <p:nvPr/>
        </p:nvSpPr>
        <p:spPr>
          <a:xfrm>
            <a:off x="728424" y="3295103"/>
            <a:ext cx="5910382" cy="692497"/>
          </a:xfrm>
          <a:prstGeom prst="rect">
            <a:avLst/>
          </a:prstGeom>
          <a:noFill/>
          <a:ln/>
        </p:spPr>
        <p:txBody>
          <a:bodyPr wrap="square" lIns="88900" tIns="38100" rIns="88900" bIns="38100" rtlCol="0" anchor="t">
            <a:spAutoFit/>
          </a:bodyPr>
          <a:lstStyle/>
          <a:p>
            <a:pPr algn="r">
              <a:buNone/>
            </a:pPr>
            <a:r>
              <a:rPr lang="en-US" sz="2000" dirty="0">
                <a:solidFill>
                  <a:srgbClr val="3B4E4E"/>
                </a:solidFill>
                <a:latin typeface="ZapfHumnst BT" panose="020B0502050508020304" pitchFamily="34" charset="0"/>
                <a:ea typeface="Overpass Light" pitchFamily="34" charset="-122"/>
                <a:cs typeface="Overpass Light" pitchFamily="34" charset="-120"/>
              </a:rPr>
              <a:t>The formal and informal processes and procedures that guide daily activities, from IT to recruitment.</a:t>
            </a:r>
            <a:endParaRPr lang="en-US" sz="2000" dirty="0">
              <a:latin typeface="ZapfHumnst BT" panose="020B0502050508020304" pitchFamily="34" charset="0"/>
            </a:endParaRPr>
          </a:p>
        </p:txBody>
      </p:sp>
      <p:sp>
        <p:nvSpPr>
          <p:cNvPr id="20" name="Shape 18">
            <a:extLst>
              <a:ext uri="{FF2B5EF4-FFF2-40B4-BE49-F238E27FC236}">
                <a16:creationId xmlns:a16="http://schemas.microsoft.com/office/drawing/2014/main" id="{5458339F-B7EF-3609-37BA-1A792BC5AA88}"/>
              </a:ext>
            </a:extLst>
          </p:cNvPr>
          <p:cNvSpPr/>
          <p:nvPr/>
        </p:nvSpPr>
        <p:spPr>
          <a:xfrm>
            <a:off x="7452122" y="3800404"/>
            <a:ext cx="405765" cy="15240"/>
          </a:xfrm>
          <a:prstGeom prst="roundRect">
            <a:avLst>
              <a:gd name="adj" fmla="val 372839"/>
            </a:avLst>
          </a:prstGeom>
          <a:solidFill>
            <a:srgbClr val="C3D4CC"/>
          </a:solidFill>
          <a:ln/>
        </p:spPr>
      </p:sp>
      <p:sp>
        <p:nvSpPr>
          <p:cNvPr id="21" name="Shape 19">
            <a:extLst>
              <a:ext uri="{FF2B5EF4-FFF2-40B4-BE49-F238E27FC236}">
                <a16:creationId xmlns:a16="http://schemas.microsoft.com/office/drawing/2014/main" id="{0A44B9B1-54BD-2373-04B3-903468B50ED4}"/>
              </a:ext>
            </a:extLst>
          </p:cNvPr>
          <p:cNvSpPr/>
          <p:nvPr/>
        </p:nvSpPr>
        <p:spPr>
          <a:xfrm>
            <a:off x="7163038" y="3574837"/>
            <a:ext cx="304324" cy="304324"/>
          </a:xfrm>
          <a:prstGeom prst="roundRect">
            <a:avLst>
              <a:gd name="adj" fmla="val 18671"/>
            </a:avLst>
          </a:prstGeom>
          <a:solidFill>
            <a:srgbClr val="DDEEE6"/>
          </a:solidFill>
          <a:ln w="7620">
            <a:solidFill>
              <a:srgbClr val="C3D4CC"/>
            </a:solidFill>
            <a:prstDash val="solid"/>
          </a:ln>
        </p:spPr>
      </p:sp>
      <p:sp>
        <p:nvSpPr>
          <p:cNvPr id="22" name="Text 20">
            <a:extLst>
              <a:ext uri="{FF2B5EF4-FFF2-40B4-BE49-F238E27FC236}">
                <a16:creationId xmlns:a16="http://schemas.microsoft.com/office/drawing/2014/main" id="{B9AA1189-39FA-D2BF-BA03-CF39CF5E7BB3}"/>
              </a:ext>
            </a:extLst>
          </p:cNvPr>
          <p:cNvSpPr/>
          <p:nvPr/>
        </p:nvSpPr>
        <p:spPr>
          <a:xfrm>
            <a:off x="7141275" y="3658072"/>
            <a:ext cx="347852" cy="312906"/>
          </a:xfrm>
          <a:prstGeom prst="rect">
            <a:avLst/>
          </a:prstGeom>
          <a:noFill/>
          <a:ln/>
        </p:spPr>
        <p:txBody>
          <a:bodyPr wrap="none" lIns="88900" tIns="38100" rIns="88900" bIns="38100" rtlCol="0" anchor="t">
            <a:spAutoFit/>
          </a:bodyPr>
          <a:lstStyle/>
          <a:p>
            <a:pPr algn="ctr">
              <a:lnSpc>
                <a:spcPts val="1550"/>
              </a:lnSpc>
              <a:buNone/>
            </a:pPr>
            <a:r>
              <a:rPr lang="en-US" sz="2400" b="1" dirty="0">
                <a:solidFill>
                  <a:srgbClr val="3B4E4E"/>
                </a:solidFill>
                <a:latin typeface="ZapfHumnst BT" panose="020B0502050508020304" pitchFamily="34" charset="0"/>
                <a:ea typeface="Syne Bold" pitchFamily="34" charset="-122"/>
                <a:cs typeface="Syne Bold" pitchFamily="34" charset="-120"/>
              </a:rPr>
              <a:t>4</a:t>
            </a:r>
            <a:endParaRPr lang="en-US" sz="2400" dirty="0">
              <a:latin typeface="ZapfHumnst BT" panose="020B0502050508020304" pitchFamily="34" charset="0"/>
            </a:endParaRPr>
          </a:p>
        </p:txBody>
      </p:sp>
      <p:sp>
        <p:nvSpPr>
          <p:cNvPr id="23" name="Text 21">
            <a:extLst>
              <a:ext uri="{FF2B5EF4-FFF2-40B4-BE49-F238E27FC236}">
                <a16:creationId xmlns:a16="http://schemas.microsoft.com/office/drawing/2014/main" id="{E4157B64-19A9-9154-9195-EB19B1D20663}"/>
              </a:ext>
            </a:extLst>
          </p:cNvPr>
          <p:cNvSpPr/>
          <p:nvPr/>
        </p:nvSpPr>
        <p:spPr>
          <a:xfrm>
            <a:off x="7991594" y="3702296"/>
            <a:ext cx="1685013" cy="308802"/>
          </a:xfrm>
          <a:prstGeom prst="rect">
            <a:avLst/>
          </a:prstGeom>
          <a:noFill/>
          <a:ln/>
        </p:spPr>
        <p:txBody>
          <a:bodyPr wrap="none" lIns="88900" tIns="38100" rIns="88900" bIns="38100" rtlCol="0" anchor="t">
            <a:spAutoFit/>
          </a:bodyPr>
          <a:lstStyle/>
          <a:p>
            <a:pPr algn="l">
              <a:lnSpc>
                <a:spcPts val="1650"/>
              </a:lnSpc>
              <a:buNone/>
            </a:pPr>
            <a:r>
              <a:rPr lang="en-US" sz="2000" b="1" dirty="0">
                <a:solidFill>
                  <a:srgbClr val="3B4E4E"/>
                </a:solidFill>
                <a:latin typeface="ZapfHumnst BT" panose="020B0502050508020304" pitchFamily="34" charset="0"/>
                <a:ea typeface="Syne Bold" pitchFamily="34" charset="-122"/>
                <a:cs typeface="Syne Bold" pitchFamily="34" charset="-120"/>
              </a:rPr>
              <a:t>Shared Values</a:t>
            </a:r>
            <a:endParaRPr lang="en-US" sz="2000" dirty="0">
              <a:latin typeface="ZapfHumnst BT" panose="020B0502050508020304" pitchFamily="34" charset="0"/>
            </a:endParaRPr>
          </a:p>
        </p:txBody>
      </p:sp>
      <p:sp>
        <p:nvSpPr>
          <p:cNvPr id="24" name="Text 22">
            <a:extLst>
              <a:ext uri="{FF2B5EF4-FFF2-40B4-BE49-F238E27FC236}">
                <a16:creationId xmlns:a16="http://schemas.microsoft.com/office/drawing/2014/main" id="{7F7D7C9B-DEEA-374F-FF78-E3CCB221EF01}"/>
              </a:ext>
            </a:extLst>
          </p:cNvPr>
          <p:cNvSpPr/>
          <p:nvPr/>
        </p:nvSpPr>
        <p:spPr>
          <a:xfrm>
            <a:off x="7991594" y="3994714"/>
            <a:ext cx="5910382" cy="1000274"/>
          </a:xfrm>
          <a:prstGeom prst="rect">
            <a:avLst/>
          </a:prstGeom>
          <a:noFill/>
          <a:ln/>
        </p:spPr>
        <p:txBody>
          <a:bodyPr wrap="square" lIns="88900" tIns="38100" rIns="88900" bIns="38100" rtlCol="0" anchor="t">
            <a:spAutoFit/>
          </a:bodyPr>
          <a:lstStyle/>
          <a:p>
            <a:pPr algn="l">
              <a:buNone/>
            </a:pPr>
            <a:r>
              <a:rPr lang="en-US" sz="2000" dirty="0">
                <a:solidFill>
                  <a:srgbClr val="3B4E4E"/>
                </a:solidFill>
                <a:latin typeface="ZapfHumnst BT" panose="020B0502050508020304" pitchFamily="34" charset="0"/>
                <a:ea typeface="Overpass Light" pitchFamily="34" charset="-122"/>
                <a:cs typeface="Overpass Light" pitchFamily="34" charset="-120"/>
              </a:rPr>
              <a:t>The core beliefs and guiding principles that influence how the organization operates and how employees behave.</a:t>
            </a:r>
            <a:endParaRPr lang="en-US" sz="2000" dirty="0">
              <a:latin typeface="ZapfHumnst BT" panose="020B0502050508020304" pitchFamily="34" charset="0"/>
            </a:endParaRPr>
          </a:p>
        </p:txBody>
      </p:sp>
      <p:sp>
        <p:nvSpPr>
          <p:cNvPr id="25" name="Shape 23">
            <a:extLst>
              <a:ext uri="{FF2B5EF4-FFF2-40B4-BE49-F238E27FC236}">
                <a16:creationId xmlns:a16="http://schemas.microsoft.com/office/drawing/2014/main" id="{54EC1E8B-10A3-EEF8-CB17-BD7A89642A2D}"/>
              </a:ext>
            </a:extLst>
          </p:cNvPr>
          <p:cNvSpPr/>
          <p:nvPr/>
        </p:nvSpPr>
        <p:spPr>
          <a:xfrm>
            <a:off x="6772513" y="4500015"/>
            <a:ext cx="405765" cy="15240"/>
          </a:xfrm>
          <a:prstGeom prst="roundRect">
            <a:avLst>
              <a:gd name="adj" fmla="val 372839"/>
            </a:avLst>
          </a:prstGeom>
          <a:solidFill>
            <a:srgbClr val="C3D4CC"/>
          </a:solidFill>
          <a:ln/>
        </p:spPr>
      </p:sp>
      <p:sp>
        <p:nvSpPr>
          <p:cNvPr id="26" name="Shape 24">
            <a:extLst>
              <a:ext uri="{FF2B5EF4-FFF2-40B4-BE49-F238E27FC236}">
                <a16:creationId xmlns:a16="http://schemas.microsoft.com/office/drawing/2014/main" id="{D22FDCE1-80E2-53DD-152E-8D1C237B3E04}"/>
              </a:ext>
            </a:extLst>
          </p:cNvPr>
          <p:cNvSpPr/>
          <p:nvPr/>
        </p:nvSpPr>
        <p:spPr>
          <a:xfrm>
            <a:off x="7163038" y="4320748"/>
            <a:ext cx="304324" cy="304324"/>
          </a:xfrm>
          <a:prstGeom prst="roundRect">
            <a:avLst>
              <a:gd name="adj" fmla="val 18671"/>
            </a:avLst>
          </a:prstGeom>
          <a:solidFill>
            <a:srgbClr val="DDEEE6"/>
          </a:solidFill>
          <a:ln w="7620">
            <a:solidFill>
              <a:srgbClr val="C3D4CC"/>
            </a:solidFill>
            <a:prstDash val="solid"/>
          </a:ln>
        </p:spPr>
      </p:sp>
      <p:sp>
        <p:nvSpPr>
          <p:cNvPr id="27" name="Text 25">
            <a:extLst>
              <a:ext uri="{FF2B5EF4-FFF2-40B4-BE49-F238E27FC236}">
                <a16:creationId xmlns:a16="http://schemas.microsoft.com/office/drawing/2014/main" id="{A1A17F5D-D48A-545D-E3C4-8C0E27145AA9}"/>
              </a:ext>
            </a:extLst>
          </p:cNvPr>
          <p:cNvSpPr/>
          <p:nvPr/>
        </p:nvSpPr>
        <p:spPr>
          <a:xfrm>
            <a:off x="7141275" y="4380834"/>
            <a:ext cx="347852" cy="312906"/>
          </a:xfrm>
          <a:prstGeom prst="rect">
            <a:avLst/>
          </a:prstGeom>
          <a:noFill/>
          <a:ln/>
        </p:spPr>
        <p:txBody>
          <a:bodyPr wrap="none" lIns="88900" tIns="38100" rIns="88900" bIns="38100" rtlCol="0" anchor="t">
            <a:spAutoFit/>
          </a:bodyPr>
          <a:lstStyle/>
          <a:p>
            <a:pPr algn="ctr">
              <a:lnSpc>
                <a:spcPts val="1550"/>
              </a:lnSpc>
              <a:buNone/>
            </a:pPr>
            <a:r>
              <a:rPr lang="en-US" sz="2400" b="1" dirty="0">
                <a:solidFill>
                  <a:srgbClr val="3B4E4E"/>
                </a:solidFill>
                <a:latin typeface="ZapfHumnst BT" panose="020B0502050508020304" pitchFamily="34" charset="0"/>
                <a:ea typeface="Syne Bold" pitchFamily="34" charset="-122"/>
                <a:cs typeface="Syne Bold" pitchFamily="34" charset="-120"/>
              </a:rPr>
              <a:t>5</a:t>
            </a:r>
            <a:endParaRPr lang="en-US" sz="2400" dirty="0">
              <a:latin typeface="ZapfHumnst BT" panose="020B0502050508020304" pitchFamily="34" charset="0"/>
            </a:endParaRPr>
          </a:p>
        </p:txBody>
      </p:sp>
      <p:sp>
        <p:nvSpPr>
          <p:cNvPr id="28" name="Text 26">
            <a:extLst>
              <a:ext uri="{FF2B5EF4-FFF2-40B4-BE49-F238E27FC236}">
                <a16:creationId xmlns:a16="http://schemas.microsoft.com/office/drawing/2014/main" id="{86EE9466-9A7C-9B4E-750C-D11F98B19C17}"/>
              </a:ext>
            </a:extLst>
          </p:cNvPr>
          <p:cNvSpPr/>
          <p:nvPr/>
        </p:nvSpPr>
        <p:spPr>
          <a:xfrm>
            <a:off x="5949515" y="4401908"/>
            <a:ext cx="689291" cy="308802"/>
          </a:xfrm>
          <a:prstGeom prst="rect">
            <a:avLst/>
          </a:prstGeom>
          <a:noFill/>
          <a:ln/>
        </p:spPr>
        <p:txBody>
          <a:bodyPr wrap="none" lIns="88900" tIns="38100" rIns="88900" bIns="38100" rtlCol="0" anchor="t">
            <a:spAutoFit/>
          </a:bodyPr>
          <a:lstStyle/>
          <a:p>
            <a:pPr algn="r">
              <a:lnSpc>
                <a:spcPts val="1650"/>
              </a:lnSpc>
              <a:buNone/>
            </a:pPr>
            <a:r>
              <a:rPr lang="en-US" sz="2000" b="1" dirty="0">
                <a:solidFill>
                  <a:srgbClr val="3B4E4E"/>
                </a:solidFill>
                <a:latin typeface="ZapfHumnst BT" panose="020B0502050508020304" pitchFamily="34" charset="0"/>
                <a:ea typeface="Syne Bold" pitchFamily="34" charset="-122"/>
                <a:cs typeface="Syne Bold" pitchFamily="34" charset="-120"/>
              </a:rPr>
              <a:t>Style</a:t>
            </a:r>
            <a:endParaRPr lang="en-US" sz="2000" dirty="0">
              <a:latin typeface="ZapfHumnst BT" panose="020B0502050508020304" pitchFamily="34" charset="0"/>
            </a:endParaRPr>
          </a:p>
        </p:txBody>
      </p:sp>
      <p:sp>
        <p:nvSpPr>
          <p:cNvPr id="29" name="Text 27">
            <a:extLst>
              <a:ext uri="{FF2B5EF4-FFF2-40B4-BE49-F238E27FC236}">
                <a16:creationId xmlns:a16="http://schemas.microsoft.com/office/drawing/2014/main" id="{2E20C79F-F15B-C0A1-0EBA-78CC5663666A}"/>
              </a:ext>
            </a:extLst>
          </p:cNvPr>
          <p:cNvSpPr/>
          <p:nvPr/>
        </p:nvSpPr>
        <p:spPr>
          <a:xfrm>
            <a:off x="728424" y="4694325"/>
            <a:ext cx="5910382" cy="1000274"/>
          </a:xfrm>
          <a:prstGeom prst="rect">
            <a:avLst/>
          </a:prstGeom>
          <a:noFill/>
          <a:ln/>
        </p:spPr>
        <p:txBody>
          <a:bodyPr wrap="square" lIns="88900" tIns="38100" rIns="88900" bIns="38100" rtlCol="0" anchor="t">
            <a:spAutoFit/>
          </a:bodyPr>
          <a:lstStyle/>
          <a:p>
            <a:pPr algn="r">
              <a:buNone/>
            </a:pPr>
            <a:r>
              <a:rPr lang="en-US" sz="2000" dirty="0">
                <a:solidFill>
                  <a:srgbClr val="3B4E4E"/>
                </a:solidFill>
                <a:latin typeface="ZapfHumnst BT" panose="020B0502050508020304" pitchFamily="34" charset="0"/>
                <a:ea typeface="Overpass Light" pitchFamily="34" charset="-122"/>
                <a:cs typeface="Overpass Light" pitchFamily="34" charset="-120"/>
              </a:rPr>
              <a:t>The typical behaviors and leadership approach of management, including how they interact with employees.</a:t>
            </a:r>
            <a:endParaRPr lang="en-US" sz="2000" dirty="0">
              <a:latin typeface="ZapfHumnst BT" panose="020B0502050508020304" pitchFamily="34" charset="0"/>
            </a:endParaRPr>
          </a:p>
        </p:txBody>
      </p:sp>
      <p:sp>
        <p:nvSpPr>
          <p:cNvPr id="30" name="Shape 28">
            <a:extLst>
              <a:ext uri="{FF2B5EF4-FFF2-40B4-BE49-F238E27FC236}">
                <a16:creationId xmlns:a16="http://schemas.microsoft.com/office/drawing/2014/main" id="{2CB33648-1C3A-9E95-80EE-E970947B568C}"/>
              </a:ext>
            </a:extLst>
          </p:cNvPr>
          <p:cNvSpPr/>
          <p:nvPr/>
        </p:nvSpPr>
        <p:spPr>
          <a:xfrm>
            <a:off x="7452122" y="5199626"/>
            <a:ext cx="405765" cy="15240"/>
          </a:xfrm>
          <a:prstGeom prst="roundRect">
            <a:avLst>
              <a:gd name="adj" fmla="val 372839"/>
            </a:avLst>
          </a:prstGeom>
          <a:solidFill>
            <a:srgbClr val="C3D4CC"/>
          </a:solidFill>
          <a:ln/>
        </p:spPr>
      </p:sp>
      <p:sp>
        <p:nvSpPr>
          <p:cNvPr id="31" name="Shape 29">
            <a:extLst>
              <a:ext uri="{FF2B5EF4-FFF2-40B4-BE49-F238E27FC236}">
                <a16:creationId xmlns:a16="http://schemas.microsoft.com/office/drawing/2014/main" id="{AADB1562-6DAB-37F7-C0A9-512BC7364921}"/>
              </a:ext>
            </a:extLst>
          </p:cNvPr>
          <p:cNvSpPr/>
          <p:nvPr/>
        </p:nvSpPr>
        <p:spPr>
          <a:xfrm>
            <a:off x="7163038" y="5020359"/>
            <a:ext cx="304324" cy="304324"/>
          </a:xfrm>
          <a:prstGeom prst="roundRect">
            <a:avLst>
              <a:gd name="adj" fmla="val 18671"/>
            </a:avLst>
          </a:prstGeom>
          <a:solidFill>
            <a:srgbClr val="DDEEE6"/>
          </a:solidFill>
          <a:ln w="7620">
            <a:solidFill>
              <a:srgbClr val="C3D4CC"/>
            </a:solidFill>
            <a:prstDash val="solid"/>
          </a:ln>
        </p:spPr>
      </p:sp>
      <p:sp>
        <p:nvSpPr>
          <p:cNvPr id="32" name="Text 30">
            <a:extLst>
              <a:ext uri="{FF2B5EF4-FFF2-40B4-BE49-F238E27FC236}">
                <a16:creationId xmlns:a16="http://schemas.microsoft.com/office/drawing/2014/main" id="{4AE9CB2A-EB89-87B6-7EB3-148A5A6ACA6D}"/>
              </a:ext>
            </a:extLst>
          </p:cNvPr>
          <p:cNvSpPr/>
          <p:nvPr/>
        </p:nvSpPr>
        <p:spPr>
          <a:xfrm>
            <a:off x="7141275" y="5080445"/>
            <a:ext cx="347852" cy="312906"/>
          </a:xfrm>
          <a:prstGeom prst="rect">
            <a:avLst/>
          </a:prstGeom>
          <a:noFill/>
          <a:ln/>
        </p:spPr>
        <p:txBody>
          <a:bodyPr wrap="none" lIns="88900" tIns="38100" rIns="88900" bIns="38100" rtlCol="0" anchor="t">
            <a:spAutoFit/>
          </a:bodyPr>
          <a:lstStyle/>
          <a:p>
            <a:pPr algn="ctr">
              <a:lnSpc>
                <a:spcPts val="1550"/>
              </a:lnSpc>
              <a:buNone/>
            </a:pPr>
            <a:r>
              <a:rPr lang="en-US" sz="2400" b="1" dirty="0">
                <a:solidFill>
                  <a:srgbClr val="3B4E4E"/>
                </a:solidFill>
                <a:latin typeface="ZapfHumnst BT" panose="020B0502050508020304" pitchFamily="34" charset="0"/>
                <a:ea typeface="Syne Bold" pitchFamily="34" charset="-122"/>
                <a:cs typeface="Syne Bold" pitchFamily="34" charset="-120"/>
              </a:rPr>
              <a:t>6</a:t>
            </a:r>
            <a:endParaRPr lang="en-US" sz="2400" dirty="0">
              <a:latin typeface="ZapfHumnst BT" panose="020B0502050508020304" pitchFamily="34" charset="0"/>
            </a:endParaRPr>
          </a:p>
        </p:txBody>
      </p:sp>
      <p:sp>
        <p:nvSpPr>
          <p:cNvPr id="33" name="Text 31">
            <a:extLst>
              <a:ext uri="{FF2B5EF4-FFF2-40B4-BE49-F238E27FC236}">
                <a16:creationId xmlns:a16="http://schemas.microsoft.com/office/drawing/2014/main" id="{BB1E0A54-335F-CE02-9B62-2FD9EE9E1F47}"/>
              </a:ext>
            </a:extLst>
          </p:cNvPr>
          <p:cNvSpPr/>
          <p:nvPr/>
        </p:nvSpPr>
        <p:spPr>
          <a:xfrm>
            <a:off x="7991594" y="5101519"/>
            <a:ext cx="644407" cy="308802"/>
          </a:xfrm>
          <a:prstGeom prst="rect">
            <a:avLst/>
          </a:prstGeom>
          <a:noFill/>
          <a:ln/>
        </p:spPr>
        <p:txBody>
          <a:bodyPr wrap="none" lIns="88900" tIns="38100" rIns="88900" bIns="38100" rtlCol="0" anchor="t">
            <a:spAutoFit/>
          </a:bodyPr>
          <a:lstStyle/>
          <a:p>
            <a:pPr algn="l">
              <a:lnSpc>
                <a:spcPts val="1650"/>
              </a:lnSpc>
              <a:buNone/>
            </a:pPr>
            <a:r>
              <a:rPr lang="en-US" sz="2000" b="1" dirty="0">
                <a:solidFill>
                  <a:srgbClr val="3B4E4E"/>
                </a:solidFill>
                <a:latin typeface="ZapfHumnst BT" panose="020B0502050508020304" pitchFamily="34" charset="0"/>
                <a:ea typeface="Syne Bold" pitchFamily="34" charset="-122"/>
                <a:cs typeface="Syne Bold" pitchFamily="34" charset="-120"/>
              </a:rPr>
              <a:t>Staff</a:t>
            </a:r>
            <a:endParaRPr lang="en-US" sz="2000" dirty="0">
              <a:latin typeface="ZapfHumnst BT" panose="020B0502050508020304" pitchFamily="34" charset="0"/>
            </a:endParaRPr>
          </a:p>
        </p:txBody>
      </p:sp>
      <p:sp>
        <p:nvSpPr>
          <p:cNvPr id="34" name="Text 32">
            <a:extLst>
              <a:ext uri="{FF2B5EF4-FFF2-40B4-BE49-F238E27FC236}">
                <a16:creationId xmlns:a16="http://schemas.microsoft.com/office/drawing/2014/main" id="{56352969-5260-840A-389D-DBD7012DFB81}"/>
              </a:ext>
            </a:extLst>
          </p:cNvPr>
          <p:cNvSpPr/>
          <p:nvPr/>
        </p:nvSpPr>
        <p:spPr>
          <a:xfrm>
            <a:off x="7991594" y="5393936"/>
            <a:ext cx="5910382" cy="1000274"/>
          </a:xfrm>
          <a:prstGeom prst="rect">
            <a:avLst/>
          </a:prstGeom>
          <a:noFill/>
          <a:ln/>
        </p:spPr>
        <p:txBody>
          <a:bodyPr wrap="square" lIns="88900" tIns="38100" rIns="88900" bIns="38100" rtlCol="0" anchor="t">
            <a:spAutoFit/>
          </a:bodyPr>
          <a:lstStyle/>
          <a:p>
            <a:pPr algn="l">
              <a:buNone/>
            </a:pPr>
            <a:r>
              <a:rPr lang="en-US" sz="2000" dirty="0">
                <a:solidFill>
                  <a:srgbClr val="3B4E4E"/>
                </a:solidFill>
                <a:latin typeface="ZapfHumnst BT" panose="020B0502050508020304" pitchFamily="34" charset="0"/>
                <a:ea typeface="Overpass Light" pitchFamily="34" charset="-122"/>
                <a:cs typeface="Overpass Light" pitchFamily="34" charset="-120"/>
              </a:rPr>
              <a:t>The type of employees in the organization, their demographics, and how they are trained and developed.</a:t>
            </a:r>
            <a:endParaRPr lang="en-US" sz="2000" dirty="0">
              <a:latin typeface="ZapfHumnst BT" panose="020B0502050508020304" pitchFamily="34" charset="0"/>
            </a:endParaRPr>
          </a:p>
        </p:txBody>
      </p:sp>
      <p:sp>
        <p:nvSpPr>
          <p:cNvPr id="35" name="Shape 33">
            <a:extLst>
              <a:ext uri="{FF2B5EF4-FFF2-40B4-BE49-F238E27FC236}">
                <a16:creationId xmlns:a16="http://schemas.microsoft.com/office/drawing/2014/main" id="{3D41BAD6-C424-1CD0-B82E-4C279157D716}"/>
              </a:ext>
            </a:extLst>
          </p:cNvPr>
          <p:cNvSpPr/>
          <p:nvPr/>
        </p:nvSpPr>
        <p:spPr>
          <a:xfrm>
            <a:off x="6772513" y="5899238"/>
            <a:ext cx="405765" cy="15240"/>
          </a:xfrm>
          <a:prstGeom prst="roundRect">
            <a:avLst>
              <a:gd name="adj" fmla="val 372839"/>
            </a:avLst>
          </a:prstGeom>
          <a:solidFill>
            <a:srgbClr val="C3D4CC"/>
          </a:solidFill>
          <a:ln/>
        </p:spPr>
      </p:sp>
      <p:sp>
        <p:nvSpPr>
          <p:cNvPr id="36" name="Shape 34">
            <a:extLst>
              <a:ext uri="{FF2B5EF4-FFF2-40B4-BE49-F238E27FC236}">
                <a16:creationId xmlns:a16="http://schemas.microsoft.com/office/drawing/2014/main" id="{D1331478-100F-D72B-0906-A4955968C9C4}"/>
              </a:ext>
            </a:extLst>
          </p:cNvPr>
          <p:cNvSpPr/>
          <p:nvPr/>
        </p:nvSpPr>
        <p:spPr>
          <a:xfrm>
            <a:off x="7163038" y="5754696"/>
            <a:ext cx="304324" cy="304324"/>
          </a:xfrm>
          <a:prstGeom prst="roundRect">
            <a:avLst>
              <a:gd name="adj" fmla="val 18671"/>
            </a:avLst>
          </a:prstGeom>
          <a:solidFill>
            <a:srgbClr val="DDEEE6"/>
          </a:solidFill>
          <a:ln w="7620">
            <a:solidFill>
              <a:srgbClr val="C3D4CC"/>
            </a:solidFill>
            <a:prstDash val="solid"/>
          </a:ln>
        </p:spPr>
      </p:sp>
      <p:sp>
        <p:nvSpPr>
          <p:cNvPr id="37" name="Text 35">
            <a:extLst>
              <a:ext uri="{FF2B5EF4-FFF2-40B4-BE49-F238E27FC236}">
                <a16:creationId xmlns:a16="http://schemas.microsoft.com/office/drawing/2014/main" id="{EB5AFA92-8D50-FF66-1335-2FAA87448208}"/>
              </a:ext>
            </a:extLst>
          </p:cNvPr>
          <p:cNvSpPr/>
          <p:nvPr/>
        </p:nvSpPr>
        <p:spPr>
          <a:xfrm>
            <a:off x="7141275" y="5780056"/>
            <a:ext cx="347852" cy="312906"/>
          </a:xfrm>
          <a:prstGeom prst="rect">
            <a:avLst/>
          </a:prstGeom>
          <a:noFill/>
          <a:ln/>
        </p:spPr>
        <p:txBody>
          <a:bodyPr wrap="none" lIns="88900" tIns="38100" rIns="88900" bIns="38100" rtlCol="0" anchor="t">
            <a:spAutoFit/>
          </a:bodyPr>
          <a:lstStyle/>
          <a:p>
            <a:pPr algn="ctr">
              <a:lnSpc>
                <a:spcPts val="1550"/>
              </a:lnSpc>
              <a:buNone/>
            </a:pPr>
            <a:r>
              <a:rPr lang="en-US" sz="2400" b="1" dirty="0">
                <a:solidFill>
                  <a:srgbClr val="3B4E4E"/>
                </a:solidFill>
                <a:latin typeface="ZapfHumnst BT" panose="020B0502050508020304" pitchFamily="34" charset="0"/>
                <a:ea typeface="Syne Bold" pitchFamily="34" charset="-122"/>
                <a:cs typeface="Syne Bold" pitchFamily="34" charset="-120"/>
              </a:rPr>
              <a:t>7</a:t>
            </a:r>
            <a:endParaRPr lang="en-US" sz="2400" dirty="0">
              <a:latin typeface="ZapfHumnst BT" panose="020B0502050508020304" pitchFamily="34" charset="0"/>
            </a:endParaRPr>
          </a:p>
        </p:txBody>
      </p:sp>
      <p:sp>
        <p:nvSpPr>
          <p:cNvPr id="38" name="Text 36">
            <a:extLst>
              <a:ext uri="{FF2B5EF4-FFF2-40B4-BE49-F238E27FC236}">
                <a16:creationId xmlns:a16="http://schemas.microsoft.com/office/drawing/2014/main" id="{9575B038-0997-5BBA-24E8-16D450668760}"/>
              </a:ext>
            </a:extLst>
          </p:cNvPr>
          <p:cNvSpPr/>
          <p:nvPr/>
        </p:nvSpPr>
        <p:spPr>
          <a:xfrm>
            <a:off x="5933485" y="5801130"/>
            <a:ext cx="705321" cy="308802"/>
          </a:xfrm>
          <a:prstGeom prst="rect">
            <a:avLst/>
          </a:prstGeom>
          <a:noFill/>
          <a:ln/>
        </p:spPr>
        <p:txBody>
          <a:bodyPr wrap="none" lIns="88900" tIns="38100" rIns="88900" bIns="38100" rtlCol="0" anchor="t">
            <a:spAutoFit/>
          </a:bodyPr>
          <a:lstStyle/>
          <a:p>
            <a:pPr algn="r">
              <a:lnSpc>
                <a:spcPts val="1650"/>
              </a:lnSpc>
              <a:buNone/>
            </a:pPr>
            <a:r>
              <a:rPr lang="en-US" sz="2000" b="1" dirty="0">
                <a:solidFill>
                  <a:srgbClr val="3B4E4E"/>
                </a:solidFill>
                <a:latin typeface="ZapfHumnst BT" panose="020B0502050508020304" pitchFamily="34" charset="0"/>
                <a:ea typeface="Syne Bold" pitchFamily="34" charset="-122"/>
                <a:cs typeface="Syne Bold" pitchFamily="34" charset="-120"/>
              </a:rPr>
              <a:t>Skills</a:t>
            </a:r>
            <a:endParaRPr lang="en-US" sz="2000" dirty="0">
              <a:latin typeface="ZapfHumnst BT" panose="020B0502050508020304" pitchFamily="34" charset="0"/>
            </a:endParaRPr>
          </a:p>
        </p:txBody>
      </p:sp>
      <p:sp>
        <p:nvSpPr>
          <p:cNvPr id="39" name="Text 37">
            <a:extLst>
              <a:ext uri="{FF2B5EF4-FFF2-40B4-BE49-F238E27FC236}">
                <a16:creationId xmlns:a16="http://schemas.microsoft.com/office/drawing/2014/main" id="{2A89FA6B-5023-4BCB-6445-F4AF3448E9AF}"/>
              </a:ext>
            </a:extLst>
          </p:cNvPr>
          <p:cNvSpPr/>
          <p:nvPr/>
        </p:nvSpPr>
        <p:spPr>
          <a:xfrm>
            <a:off x="728424" y="6093548"/>
            <a:ext cx="5910382" cy="692497"/>
          </a:xfrm>
          <a:prstGeom prst="rect">
            <a:avLst/>
          </a:prstGeom>
          <a:noFill/>
          <a:ln/>
        </p:spPr>
        <p:txBody>
          <a:bodyPr wrap="square" lIns="88900" tIns="38100" rIns="88900" bIns="38100" rtlCol="0" anchor="t">
            <a:spAutoFit/>
          </a:bodyPr>
          <a:lstStyle/>
          <a:p>
            <a:pPr algn="r">
              <a:buNone/>
            </a:pPr>
            <a:r>
              <a:rPr lang="en-US" sz="2000" dirty="0">
                <a:solidFill>
                  <a:srgbClr val="3B4E4E"/>
                </a:solidFill>
                <a:latin typeface="ZapfHumnst BT" panose="020B0502050508020304" pitchFamily="34" charset="0"/>
                <a:ea typeface="Overpass Light" pitchFamily="34" charset="-122"/>
                <a:cs typeface="Overpass Light" pitchFamily="34" charset="-120"/>
              </a:rPr>
              <a:t>The distinctive capabilities and competencies of the organization and its employees as a whole.</a:t>
            </a:r>
            <a:endParaRPr lang="en-US" sz="2000" dirty="0">
              <a:latin typeface="ZapfHumnst BT" panose="020B0502050508020304" pitchFamily="34" charset="0"/>
            </a:endParaRPr>
          </a:p>
        </p:txBody>
      </p:sp>
      <p:sp>
        <p:nvSpPr>
          <p:cNvPr id="40" name="Text 38">
            <a:extLst>
              <a:ext uri="{FF2B5EF4-FFF2-40B4-BE49-F238E27FC236}">
                <a16:creationId xmlns:a16="http://schemas.microsoft.com/office/drawing/2014/main" id="{AB837774-88DD-20DD-B38E-128821986F08}"/>
              </a:ext>
            </a:extLst>
          </p:cNvPr>
          <p:cNvSpPr/>
          <p:nvPr/>
        </p:nvSpPr>
        <p:spPr>
          <a:xfrm>
            <a:off x="975619" y="6974347"/>
            <a:ext cx="13173551" cy="815608"/>
          </a:xfrm>
          <a:prstGeom prst="rect">
            <a:avLst/>
          </a:prstGeom>
          <a:noFill/>
          <a:ln/>
        </p:spPr>
        <p:txBody>
          <a:bodyPr wrap="square" lIns="88900" tIns="38100" rIns="88900" bIns="38100" rtlCol="0" anchor="t">
            <a:spAutoFit/>
          </a:bodyPr>
          <a:lstStyle/>
          <a:p>
            <a:pPr algn="just">
              <a:buNone/>
            </a:pPr>
            <a:r>
              <a:rPr lang="en-US" sz="2400" dirty="0">
                <a:solidFill>
                  <a:srgbClr val="3B4E4E"/>
                </a:solidFill>
                <a:latin typeface="ZapfHumnst BT" panose="020B0502050508020304" pitchFamily="34" charset="0"/>
                <a:ea typeface="Overpass Light" pitchFamily="34" charset="-122"/>
                <a:cs typeface="Overpass Light" pitchFamily="34" charset="-120"/>
              </a:rPr>
              <a:t>This model helps diagnose misalignments and guides strategic change initiatives by ensuring all elements support the desired future state.</a:t>
            </a:r>
            <a:endParaRPr lang="en-US" sz="2400" dirty="0">
              <a:latin typeface="ZapfHumnst BT" panose="020B0502050508020304" pitchFamily="34" charset="0"/>
            </a:endParaRPr>
          </a:p>
        </p:txBody>
      </p:sp>
    </p:spTree>
    <p:extLst>
      <p:ext uri="{BB962C8B-B14F-4D97-AF65-F5344CB8AC3E}">
        <p14:creationId xmlns:p14="http://schemas.microsoft.com/office/powerpoint/2010/main" val="1660243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p:cTn id="14" dur="500" fill="hold"/>
                                        <p:tgtEl>
                                          <p:spTgt spid="3"/>
                                        </p:tgtEl>
                                        <p:attrNameLst>
                                          <p:attrName>ppt_w</p:attrName>
                                        </p:attrNameLst>
                                      </p:cBhvr>
                                      <p:tavLst>
                                        <p:tav tm="0">
                                          <p:val>
                                            <p:fltVal val="0"/>
                                          </p:val>
                                        </p:tav>
                                        <p:tav tm="100000">
                                          <p:val>
                                            <p:strVal val="#ppt_w"/>
                                          </p:val>
                                        </p:tav>
                                      </p:tavLst>
                                    </p:anim>
                                    <p:anim calcmode="lin" valueType="num">
                                      <p:cBhvr>
                                        <p:cTn id="15" dur="500" fill="hold"/>
                                        <p:tgtEl>
                                          <p:spTgt spid="3"/>
                                        </p:tgtEl>
                                        <p:attrNameLst>
                                          <p:attrName>ppt_h</p:attrName>
                                        </p:attrNameLst>
                                      </p:cBhvr>
                                      <p:tavLst>
                                        <p:tav tm="0">
                                          <p:val>
                                            <p:fltVal val="0"/>
                                          </p:val>
                                        </p:tav>
                                        <p:tav tm="100000">
                                          <p:val>
                                            <p:strVal val="#ppt_h"/>
                                          </p:val>
                                        </p:tav>
                                      </p:tavLst>
                                    </p:anim>
                                    <p:animEffect transition="in" filter="fade">
                                      <p:cBhvr>
                                        <p:cTn id="16" dur="500"/>
                                        <p:tgtEl>
                                          <p:spTgt spid="3"/>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anim calcmode="lin" valueType="num">
                                      <p:cBhvr>
                                        <p:cTn id="21" dur="500" fill="hold"/>
                                        <p:tgtEl>
                                          <p:spTgt spid="4"/>
                                        </p:tgtEl>
                                        <p:attrNameLst>
                                          <p:attrName>ppt_w</p:attrName>
                                        </p:attrNameLst>
                                      </p:cBhvr>
                                      <p:tavLst>
                                        <p:tav tm="0">
                                          <p:val>
                                            <p:fltVal val="0"/>
                                          </p:val>
                                        </p:tav>
                                        <p:tav tm="100000">
                                          <p:val>
                                            <p:strVal val="#ppt_w"/>
                                          </p:val>
                                        </p:tav>
                                      </p:tavLst>
                                    </p:anim>
                                    <p:anim calcmode="lin" valueType="num">
                                      <p:cBhvr>
                                        <p:cTn id="22" dur="500" fill="hold"/>
                                        <p:tgtEl>
                                          <p:spTgt spid="4"/>
                                        </p:tgtEl>
                                        <p:attrNameLst>
                                          <p:attrName>ppt_h</p:attrName>
                                        </p:attrNameLst>
                                      </p:cBhvr>
                                      <p:tavLst>
                                        <p:tav tm="0">
                                          <p:val>
                                            <p:fltVal val="0"/>
                                          </p:val>
                                        </p:tav>
                                        <p:tav tm="100000">
                                          <p:val>
                                            <p:strVal val="#ppt_h"/>
                                          </p:val>
                                        </p:tav>
                                      </p:tavLst>
                                    </p:anim>
                                    <p:animEffect transition="in" filter="fade">
                                      <p:cBhvr>
                                        <p:cTn id="23" dur="500"/>
                                        <p:tgtEl>
                                          <p:spTgt spid="4"/>
                                        </p:tgtEl>
                                      </p:cBhvr>
                                    </p:animEffect>
                                  </p:childTnLst>
                                </p:cTn>
                              </p:par>
                              <p:par>
                                <p:cTn id="24" presetID="53" presetClass="entr" presetSubtype="16" fill="hold" nodeType="withEffect">
                                  <p:stCondLst>
                                    <p:cond delay="0"/>
                                  </p:stCondLst>
                                  <p:childTnLst>
                                    <p:set>
                                      <p:cBhvr>
                                        <p:cTn id="25" dur="1" fill="hold">
                                          <p:stCondLst>
                                            <p:cond delay="0"/>
                                          </p:stCondLst>
                                        </p:cTn>
                                        <p:tgtEl>
                                          <p:spTgt spid="5"/>
                                        </p:tgtEl>
                                        <p:attrNameLst>
                                          <p:attrName>style.visibility</p:attrName>
                                        </p:attrNameLst>
                                      </p:cBhvr>
                                      <p:to>
                                        <p:strVal val="visible"/>
                                      </p:to>
                                    </p:set>
                                    <p:anim calcmode="lin" valueType="num">
                                      <p:cBhvr>
                                        <p:cTn id="26" dur="500" fill="hold"/>
                                        <p:tgtEl>
                                          <p:spTgt spid="5"/>
                                        </p:tgtEl>
                                        <p:attrNameLst>
                                          <p:attrName>ppt_w</p:attrName>
                                        </p:attrNameLst>
                                      </p:cBhvr>
                                      <p:tavLst>
                                        <p:tav tm="0">
                                          <p:val>
                                            <p:fltVal val="0"/>
                                          </p:val>
                                        </p:tav>
                                        <p:tav tm="100000">
                                          <p:val>
                                            <p:strVal val="#ppt_w"/>
                                          </p:val>
                                        </p:tav>
                                      </p:tavLst>
                                    </p:anim>
                                    <p:anim calcmode="lin" valueType="num">
                                      <p:cBhvr>
                                        <p:cTn id="27" dur="500" fill="hold"/>
                                        <p:tgtEl>
                                          <p:spTgt spid="5"/>
                                        </p:tgtEl>
                                        <p:attrNameLst>
                                          <p:attrName>ppt_h</p:attrName>
                                        </p:attrNameLst>
                                      </p:cBhvr>
                                      <p:tavLst>
                                        <p:tav tm="0">
                                          <p:val>
                                            <p:fltVal val="0"/>
                                          </p:val>
                                        </p:tav>
                                        <p:tav tm="100000">
                                          <p:val>
                                            <p:strVal val="#ppt_h"/>
                                          </p:val>
                                        </p:tav>
                                      </p:tavLst>
                                    </p:anim>
                                    <p:animEffect transition="in" filter="fade">
                                      <p:cBhvr>
                                        <p:cTn id="28" dur="500"/>
                                        <p:tgtEl>
                                          <p:spTgt spid="5"/>
                                        </p:tgtEl>
                                      </p:cBhvr>
                                    </p:animEffect>
                                  </p:childTnLst>
                                </p:cTn>
                              </p:par>
                              <p:par>
                                <p:cTn id="29" presetID="53" presetClass="entr" presetSubtype="16" fill="hold" nodeType="withEffect">
                                  <p:stCondLst>
                                    <p:cond delay="0"/>
                                  </p:stCondLst>
                                  <p:childTnLst>
                                    <p:set>
                                      <p:cBhvr>
                                        <p:cTn id="30" dur="1" fill="hold">
                                          <p:stCondLst>
                                            <p:cond delay="0"/>
                                          </p:stCondLst>
                                        </p:cTn>
                                        <p:tgtEl>
                                          <p:spTgt spid="6"/>
                                        </p:tgtEl>
                                        <p:attrNameLst>
                                          <p:attrName>style.visibility</p:attrName>
                                        </p:attrNameLst>
                                      </p:cBhvr>
                                      <p:to>
                                        <p:strVal val="visible"/>
                                      </p:to>
                                    </p:set>
                                    <p:anim calcmode="lin" valueType="num">
                                      <p:cBhvr>
                                        <p:cTn id="31" dur="500" fill="hold"/>
                                        <p:tgtEl>
                                          <p:spTgt spid="6"/>
                                        </p:tgtEl>
                                        <p:attrNameLst>
                                          <p:attrName>ppt_w</p:attrName>
                                        </p:attrNameLst>
                                      </p:cBhvr>
                                      <p:tavLst>
                                        <p:tav tm="0">
                                          <p:val>
                                            <p:fltVal val="0"/>
                                          </p:val>
                                        </p:tav>
                                        <p:tav tm="100000">
                                          <p:val>
                                            <p:strVal val="#ppt_w"/>
                                          </p:val>
                                        </p:tav>
                                      </p:tavLst>
                                    </p:anim>
                                    <p:anim calcmode="lin" valueType="num">
                                      <p:cBhvr>
                                        <p:cTn id="32" dur="500" fill="hold"/>
                                        <p:tgtEl>
                                          <p:spTgt spid="6"/>
                                        </p:tgtEl>
                                        <p:attrNameLst>
                                          <p:attrName>ppt_h</p:attrName>
                                        </p:attrNameLst>
                                      </p:cBhvr>
                                      <p:tavLst>
                                        <p:tav tm="0">
                                          <p:val>
                                            <p:fltVal val="0"/>
                                          </p:val>
                                        </p:tav>
                                        <p:tav tm="100000">
                                          <p:val>
                                            <p:strVal val="#ppt_h"/>
                                          </p:val>
                                        </p:tav>
                                      </p:tavLst>
                                    </p:anim>
                                    <p:animEffect transition="in" filter="fade">
                                      <p:cBhvr>
                                        <p:cTn id="33" dur="500"/>
                                        <p:tgtEl>
                                          <p:spTgt spid="6"/>
                                        </p:tgtEl>
                                      </p:cBhvr>
                                    </p:animEffect>
                                  </p:childTnLst>
                                </p:cTn>
                              </p:par>
                              <p:par>
                                <p:cTn id="34" presetID="53" presetClass="entr" presetSubtype="16" fill="hold" grpId="0" nodeType="withEffect">
                                  <p:stCondLst>
                                    <p:cond delay="0"/>
                                  </p:stCondLst>
                                  <p:childTnLst>
                                    <p:set>
                                      <p:cBhvr>
                                        <p:cTn id="35" dur="1" fill="hold">
                                          <p:stCondLst>
                                            <p:cond delay="0"/>
                                          </p:stCondLst>
                                        </p:cTn>
                                        <p:tgtEl>
                                          <p:spTgt spid="7"/>
                                        </p:tgtEl>
                                        <p:attrNameLst>
                                          <p:attrName>style.visibility</p:attrName>
                                        </p:attrNameLst>
                                      </p:cBhvr>
                                      <p:to>
                                        <p:strVal val="visible"/>
                                      </p:to>
                                    </p:set>
                                    <p:anim calcmode="lin" valueType="num">
                                      <p:cBhvr>
                                        <p:cTn id="36" dur="500" fill="hold"/>
                                        <p:tgtEl>
                                          <p:spTgt spid="7"/>
                                        </p:tgtEl>
                                        <p:attrNameLst>
                                          <p:attrName>ppt_w</p:attrName>
                                        </p:attrNameLst>
                                      </p:cBhvr>
                                      <p:tavLst>
                                        <p:tav tm="0">
                                          <p:val>
                                            <p:fltVal val="0"/>
                                          </p:val>
                                        </p:tav>
                                        <p:tav tm="100000">
                                          <p:val>
                                            <p:strVal val="#ppt_w"/>
                                          </p:val>
                                        </p:tav>
                                      </p:tavLst>
                                    </p:anim>
                                    <p:anim calcmode="lin" valueType="num">
                                      <p:cBhvr>
                                        <p:cTn id="37" dur="500" fill="hold"/>
                                        <p:tgtEl>
                                          <p:spTgt spid="7"/>
                                        </p:tgtEl>
                                        <p:attrNameLst>
                                          <p:attrName>ppt_h</p:attrName>
                                        </p:attrNameLst>
                                      </p:cBhvr>
                                      <p:tavLst>
                                        <p:tav tm="0">
                                          <p:val>
                                            <p:fltVal val="0"/>
                                          </p:val>
                                        </p:tav>
                                        <p:tav tm="100000">
                                          <p:val>
                                            <p:strVal val="#ppt_h"/>
                                          </p:val>
                                        </p:tav>
                                      </p:tavLst>
                                    </p:anim>
                                    <p:animEffect transition="in" filter="fade">
                                      <p:cBhvr>
                                        <p:cTn id="38" dur="500"/>
                                        <p:tgtEl>
                                          <p:spTgt spid="7"/>
                                        </p:tgtEl>
                                      </p:cBhvr>
                                    </p:animEffect>
                                  </p:childTnLst>
                                </p:cTn>
                              </p:par>
                              <p:par>
                                <p:cTn id="39" presetID="53" presetClass="entr" presetSubtype="16" fill="hold" grpId="0" nodeType="withEffect">
                                  <p:stCondLst>
                                    <p:cond delay="0"/>
                                  </p:stCondLst>
                                  <p:childTnLst>
                                    <p:set>
                                      <p:cBhvr>
                                        <p:cTn id="40" dur="1" fill="hold">
                                          <p:stCondLst>
                                            <p:cond delay="0"/>
                                          </p:stCondLst>
                                        </p:cTn>
                                        <p:tgtEl>
                                          <p:spTgt spid="8"/>
                                        </p:tgtEl>
                                        <p:attrNameLst>
                                          <p:attrName>style.visibility</p:attrName>
                                        </p:attrNameLst>
                                      </p:cBhvr>
                                      <p:to>
                                        <p:strVal val="visible"/>
                                      </p:to>
                                    </p:set>
                                    <p:anim calcmode="lin" valueType="num">
                                      <p:cBhvr>
                                        <p:cTn id="41" dur="500" fill="hold"/>
                                        <p:tgtEl>
                                          <p:spTgt spid="8"/>
                                        </p:tgtEl>
                                        <p:attrNameLst>
                                          <p:attrName>ppt_w</p:attrName>
                                        </p:attrNameLst>
                                      </p:cBhvr>
                                      <p:tavLst>
                                        <p:tav tm="0">
                                          <p:val>
                                            <p:fltVal val="0"/>
                                          </p:val>
                                        </p:tav>
                                        <p:tav tm="100000">
                                          <p:val>
                                            <p:strVal val="#ppt_w"/>
                                          </p:val>
                                        </p:tav>
                                      </p:tavLst>
                                    </p:anim>
                                    <p:anim calcmode="lin" valueType="num">
                                      <p:cBhvr>
                                        <p:cTn id="42" dur="500" fill="hold"/>
                                        <p:tgtEl>
                                          <p:spTgt spid="8"/>
                                        </p:tgtEl>
                                        <p:attrNameLst>
                                          <p:attrName>ppt_h</p:attrName>
                                        </p:attrNameLst>
                                      </p:cBhvr>
                                      <p:tavLst>
                                        <p:tav tm="0">
                                          <p:val>
                                            <p:fltVal val="0"/>
                                          </p:val>
                                        </p:tav>
                                        <p:tav tm="100000">
                                          <p:val>
                                            <p:strVal val="#ppt_h"/>
                                          </p:val>
                                        </p:tav>
                                      </p:tavLst>
                                    </p:anim>
                                    <p:animEffect transition="in" filter="fade">
                                      <p:cBhvr>
                                        <p:cTn id="43" dur="500"/>
                                        <p:tgtEl>
                                          <p:spTgt spid="8"/>
                                        </p:tgtEl>
                                      </p:cBhvr>
                                    </p:animEffect>
                                  </p:childTnLst>
                                </p:cTn>
                              </p:par>
                            </p:childTnLst>
                          </p:cTn>
                        </p:par>
                      </p:childTnLst>
                    </p:cTn>
                  </p:par>
                  <p:par>
                    <p:cTn id="44" fill="hold">
                      <p:stCondLst>
                        <p:cond delay="indefinite"/>
                      </p:stCondLst>
                      <p:childTnLst>
                        <p:par>
                          <p:cTn id="45" fill="hold">
                            <p:stCondLst>
                              <p:cond delay="0"/>
                            </p:stCondLst>
                            <p:childTnLst>
                              <p:par>
                                <p:cTn id="46" presetID="53" presetClass="entr" presetSubtype="16" fill="hold" grpId="0" nodeType="clickEffect">
                                  <p:stCondLst>
                                    <p:cond delay="0"/>
                                  </p:stCondLst>
                                  <p:childTnLst>
                                    <p:set>
                                      <p:cBhvr>
                                        <p:cTn id="47" dur="1" fill="hold">
                                          <p:stCondLst>
                                            <p:cond delay="0"/>
                                          </p:stCondLst>
                                        </p:cTn>
                                        <p:tgtEl>
                                          <p:spTgt spid="9"/>
                                        </p:tgtEl>
                                        <p:attrNameLst>
                                          <p:attrName>style.visibility</p:attrName>
                                        </p:attrNameLst>
                                      </p:cBhvr>
                                      <p:to>
                                        <p:strVal val="visible"/>
                                      </p:to>
                                    </p:set>
                                    <p:anim calcmode="lin" valueType="num">
                                      <p:cBhvr>
                                        <p:cTn id="48" dur="500" fill="hold"/>
                                        <p:tgtEl>
                                          <p:spTgt spid="9"/>
                                        </p:tgtEl>
                                        <p:attrNameLst>
                                          <p:attrName>ppt_w</p:attrName>
                                        </p:attrNameLst>
                                      </p:cBhvr>
                                      <p:tavLst>
                                        <p:tav tm="0">
                                          <p:val>
                                            <p:fltVal val="0"/>
                                          </p:val>
                                        </p:tav>
                                        <p:tav tm="100000">
                                          <p:val>
                                            <p:strVal val="#ppt_w"/>
                                          </p:val>
                                        </p:tav>
                                      </p:tavLst>
                                    </p:anim>
                                    <p:anim calcmode="lin" valueType="num">
                                      <p:cBhvr>
                                        <p:cTn id="49" dur="500" fill="hold"/>
                                        <p:tgtEl>
                                          <p:spTgt spid="9"/>
                                        </p:tgtEl>
                                        <p:attrNameLst>
                                          <p:attrName>ppt_h</p:attrName>
                                        </p:attrNameLst>
                                      </p:cBhvr>
                                      <p:tavLst>
                                        <p:tav tm="0">
                                          <p:val>
                                            <p:fltVal val="0"/>
                                          </p:val>
                                        </p:tav>
                                        <p:tav tm="100000">
                                          <p:val>
                                            <p:strVal val="#ppt_h"/>
                                          </p:val>
                                        </p:tav>
                                      </p:tavLst>
                                    </p:anim>
                                    <p:animEffect transition="in" filter="fade">
                                      <p:cBhvr>
                                        <p:cTn id="50" dur="500"/>
                                        <p:tgtEl>
                                          <p:spTgt spid="9"/>
                                        </p:tgtEl>
                                      </p:cBhvr>
                                    </p:animEffect>
                                  </p:childTnLst>
                                </p:cTn>
                              </p:par>
                            </p:childTnLst>
                          </p:cTn>
                        </p:par>
                      </p:childTnLst>
                    </p:cTn>
                  </p:par>
                  <p:par>
                    <p:cTn id="51" fill="hold">
                      <p:stCondLst>
                        <p:cond delay="indefinite"/>
                      </p:stCondLst>
                      <p:childTnLst>
                        <p:par>
                          <p:cTn id="52" fill="hold">
                            <p:stCondLst>
                              <p:cond delay="0"/>
                            </p:stCondLst>
                            <p:childTnLst>
                              <p:par>
                                <p:cTn id="53" presetID="53" presetClass="entr" presetSubtype="16" fill="hold" nodeType="clickEffect">
                                  <p:stCondLst>
                                    <p:cond delay="0"/>
                                  </p:stCondLst>
                                  <p:childTnLst>
                                    <p:set>
                                      <p:cBhvr>
                                        <p:cTn id="54" dur="1" fill="hold">
                                          <p:stCondLst>
                                            <p:cond delay="0"/>
                                          </p:stCondLst>
                                        </p:cTn>
                                        <p:tgtEl>
                                          <p:spTgt spid="10"/>
                                        </p:tgtEl>
                                        <p:attrNameLst>
                                          <p:attrName>style.visibility</p:attrName>
                                        </p:attrNameLst>
                                      </p:cBhvr>
                                      <p:to>
                                        <p:strVal val="visible"/>
                                      </p:to>
                                    </p:set>
                                    <p:anim calcmode="lin" valueType="num">
                                      <p:cBhvr>
                                        <p:cTn id="55" dur="500" fill="hold"/>
                                        <p:tgtEl>
                                          <p:spTgt spid="10"/>
                                        </p:tgtEl>
                                        <p:attrNameLst>
                                          <p:attrName>ppt_w</p:attrName>
                                        </p:attrNameLst>
                                      </p:cBhvr>
                                      <p:tavLst>
                                        <p:tav tm="0">
                                          <p:val>
                                            <p:fltVal val="0"/>
                                          </p:val>
                                        </p:tav>
                                        <p:tav tm="100000">
                                          <p:val>
                                            <p:strVal val="#ppt_w"/>
                                          </p:val>
                                        </p:tav>
                                      </p:tavLst>
                                    </p:anim>
                                    <p:anim calcmode="lin" valueType="num">
                                      <p:cBhvr>
                                        <p:cTn id="56" dur="500" fill="hold"/>
                                        <p:tgtEl>
                                          <p:spTgt spid="10"/>
                                        </p:tgtEl>
                                        <p:attrNameLst>
                                          <p:attrName>ppt_h</p:attrName>
                                        </p:attrNameLst>
                                      </p:cBhvr>
                                      <p:tavLst>
                                        <p:tav tm="0">
                                          <p:val>
                                            <p:fltVal val="0"/>
                                          </p:val>
                                        </p:tav>
                                        <p:tav tm="100000">
                                          <p:val>
                                            <p:strVal val="#ppt_h"/>
                                          </p:val>
                                        </p:tav>
                                      </p:tavLst>
                                    </p:anim>
                                    <p:animEffect transition="in" filter="fade">
                                      <p:cBhvr>
                                        <p:cTn id="57" dur="500"/>
                                        <p:tgtEl>
                                          <p:spTgt spid="10"/>
                                        </p:tgtEl>
                                      </p:cBhvr>
                                    </p:animEffect>
                                  </p:childTnLst>
                                </p:cTn>
                              </p:par>
                              <p:par>
                                <p:cTn id="58" presetID="53" presetClass="entr" presetSubtype="16" fill="hold" nodeType="withEffect">
                                  <p:stCondLst>
                                    <p:cond delay="0"/>
                                  </p:stCondLst>
                                  <p:childTnLst>
                                    <p:set>
                                      <p:cBhvr>
                                        <p:cTn id="59" dur="1" fill="hold">
                                          <p:stCondLst>
                                            <p:cond delay="0"/>
                                          </p:stCondLst>
                                        </p:cTn>
                                        <p:tgtEl>
                                          <p:spTgt spid="11"/>
                                        </p:tgtEl>
                                        <p:attrNameLst>
                                          <p:attrName>style.visibility</p:attrName>
                                        </p:attrNameLst>
                                      </p:cBhvr>
                                      <p:to>
                                        <p:strVal val="visible"/>
                                      </p:to>
                                    </p:set>
                                    <p:anim calcmode="lin" valueType="num">
                                      <p:cBhvr>
                                        <p:cTn id="60" dur="500" fill="hold"/>
                                        <p:tgtEl>
                                          <p:spTgt spid="11"/>
                                        </p:tgtEl>
                                        <p:attrNameLst>
                                          <p:attrName>ppt_w</p:attrName>
                                        </p:attrNameLst>
                                      </p:cBhvr>
                                      <p:tavLst>
                                        <p:tav tm="0">
                                          <p:val>
                                            <p:fltVal val="0"/>
                                          </p:val>
                                        </p:tav>
                                        <p:tav tm="100000">
                                          <p:val>
                                            <p:strVal val="#ppt_w"/>
                                          </p:val>
                                        </p:tav>
                                      </p:tavLst>
                                    </p:anim>
                                    <p:anim calcmode="lin" valueType="num">
                                      <p:cBhvr>
                                        <p:cTn id="61" dur="500" fill="hold"/>
                                        <p:tgtEl>
                                          <p:spTgt spid="11"/>
                                        </p:tgtEl>
                                        <p:attrNameLst>
                                          <p:attrName>ppt_h</p:attrName>
                                        </p:attrNameLst>
                                      </p:cBhvr>
                                      <p:tavLst>
                                        <p:tav tm="0">
                                          <p:val>
                                            <p:fltVal val="0"/>
                                          </p:val>
                                        </p:tav>
                                        <p:tav tm="100000">
                                          <p:val>
                                            <p:strVal val="#ppt_h"/>
                                          </p:val>
                                        </p:tav>
                                      </p:tavLst>
                                    </p:anim>
                                    <p:animEffect transition="in" filter="fade">
                                      <p:cBhvr>
                                        <p:cTn id="62" dur="500"/>
                                        <p:tgtEl>
                                          <p:spTgt spid="11"/>
                                        </p:tgtEl>
                                      </p:cBhvr>
                                    </p:animEffect>
                                  </p:childTnLst>
                                </p:cTn>
                              </p:par>
                              <p:par>
                                <p:cTn id="63" presetID="53" presetClass="entr" presetSubtype="16" fill="hold" grpId="0" nodeType="withEffect">
                                  <p:stCondLst>
                                    <p:cond delay="0"/>
                                  </p:stCondLst>
                                  <p:childTnLst>
                                    <p:set>
                                      <p:cBhvr>
                                        <p:cTn id="64" dur="1" fill="hold">
                                          <p:stCondLst>
                                            <p:cond delay="0"/>
                                          </p:stCondLst>
                                        </p:cTn>
                                        <p:tgtEl>
                                          <p:spTgt spid="12"/>
                                        </p:tgtEl>
                                        <p:attrNameLst>
                                          <p:attrName>style.visibility</p:attrName>
                                        </p:attrNameLst>
                                      </p:cBhvr>
                                      <p:to>
                                        <p:strVal val="visible"/>
                                      </p:to>
                                    </p:set>
                                    <p:anim calcmode="lin" valueType="num">
                                      <p:cBhvr>
                                        <p:cTn id="65" dur="500" fill="hold"/>
                                        <p:tgtEl>
                                          <p:spTgt spid="12"/>
                                        </p:tgtEl>
                                        <p:attrNameLst>
                                          <p:attrName>ppt_w</p:attrName>
                                        </p:attrNameLst>
                                      </p:cBhvr>
                                      <p:tavLst>
                                        <p:tav tm="0">
                                          <p:val>
                                            <p:fltVal val="0"/>
                                          </p:val>
                                        </p:tav>
                                        <p:tav tm="100000">
                                          <p:val>
                                            <p:strVal val="#ppt_w"/>
                                          </p:val>
                                        </p:tav>
                                      </p:tavLst>
                                    </p:anim>
                                    <p:anim calcmode="lin" valueType="num">
                                      <p:cBhvr>
                                        <p:cTn id="66" dur="500" fill="hold"/>
                                        <p:tgtEl>
                                          <p:spTgt spid="12"/>
                                        </p:tgtEl>
                                        <p:attrNameLst>
                                          <p:attrName>ppt_h</p:attrName>
                                        </p:attrNameLst>
                                      </p:cBhvr>
                                      <p:tavLst>
                                        <p:tav tm="0">
                                          <p:val>
                                            <p:fltVal val="0"/>
                                          </p:val>
                                        </p:tav>
                                        <p:tav tm="100000">
                                          <p:val>
                                            <p:strVal val="#ppt_h"/>
                                          </p:val>
                                        </p:tav>
                                      </p:tavLst>
                                    </p:anim>
                                    <p:animEffect transition="in" filter="fade">
                                      <p:cBhvr>
                                        <p:cTn id="67" dur="500"/>
                                        <p:tgtEl>
                                          <p:spTgt spid="12"/>
                                        </p:tgtEl>
                                      </p:cBhvr>
                                    </p:animEffect>
                                  </p:childTnLst>
                                </p:cTn>
                              </p:par>
                              <p:par>
                                <p:cTn id="68" presetID="53" presetClass="entr" presetSubtype="16" fill="hold" grpId="0" nodeType="withEffect">
                                  <p:stCondLst>
                                    <p:cond delay="0"/>
                                  </p:stCondLst>
                                  <p:childTnLst>
                                    <p:set>
                                      <p:cBhvr>
                                        <p:cTn id="69" dur="1" fill="hold">
                                          <p:stCondLst>
                                            <p:cond delay="0"/>
                                          </p:stCondLst>
                                        </p:cTn>
                                        <p:tgtEl>
                                          <p:spTgt spid="13"/>
                                        </p:tgtEl>
                                        <p:attrNameLst>
                                          <p:attrName>style.visibility</p:attrName>
                                        </p:attrNameLst>
                                      </p:cBhvr>
                                      <p:to>
                                        <p:strVal val="visible"/>
                                      </p:to>
                                    </p:set>
                                    <p:anim calcmode="lin" valueType="num">
                                      <p:cBhvr>
                                        <p:cTn id="70" dur="500" fill="hold"/>
                                        <p:tgtEl>
                                          <p:spTgt spid="13"/>
                                        </p:tgtEl>
                                        <p:attrNameLst>
                                          <p:attrName>ppt_w</p:attrName>
                                        </p:attrNameLst>
                                      </p:cBhvr>
                                      <p:tavLst>
                                        <p:tav tm="0">
                                          <p:val>
                                            <p:fltVal val="0"/>
                                          </p:val>
                                        </p:tav>
                                        <p:tav tm="100000">
                                          <p:val>
                                            <p:strVal val="#ppt_w"/>
                                          </p:val>
                                        </p:tav>
                                      </p:tavLst>
                                    </p:anim>
                                    <p:anim calcmode="lin" valueType="num">
                                      <p:cBhvr>
                                        <p:cTn id="71" dur="500" fill="hold"/>
                                        <p:tgtEl>
                                          <p:spTgt spid="13"/>
                                        </p:tgtEl>
                                        <p:attrNameLst>
                                          <p:attrName>ppt_h</p:attrName>
                                        </p:attrNameLst>
                                      </p:cBhvr>
                                      <p:tavLst>
                                        <p:tav tm="0">
                                          <p:val>
                                            <p:fltVal val="0"/>
                                          </p:val>
                                        </p:tav>
                                        <p:tav tm="100000">
                                          <p:val>
                                            <p:strVal val="#ppt_h"/>
                                          </p:val>
                                        </p:tav>
                                      </p:tavLst>
                                    </p:anim>
                                    <p:animEffect transition="in" filter="fade">
                                      <p:cBhvr>
                                        <p:cTn id="72" dur="500"/>
                                        <p:tgtEl>
                                          <p:spTgt spid="13"/>
                                        </p:tgtEl>
                                      </p:cBhvr>
                                    </p:animEffect>
                                  </p:childTnLst>
                                </p:cTn>
                              </p:par>
                            </p:childTnLst>
                          </p:cTn>
                        </p:par>
                      </p:childTnLst>
                    </p:cTn>
                  </p:par>
                  <p:par>
                    <p:cTn id="73" fill="hold">
                      <p:stCondLst>
                        <p:cond delay="indefinite"/>
                      </p:stCondLst>
                      <p:childTnLst>
                        <p:par>
                          <p:cTn id="74" fill="hold">
                            <p:stCondLst>
                              <p:cond delay="0"/>
                            </p:stCondLst>
                            <p:childTnLst>
                              <p:par>
                                <p:cTn id="75" presetID="53" presetClass="entr" presetSubtype="16" fill="hold" grpId="0" nodeType="clickEffect">
                                  <p:stCondLst>
                                    <p:cond delay="0"/>
                                  </p:stCondLst>
                                  <p:childTnLst>
                                    <p:set>
                                      <p:cBhvr>
                                        <p:cTn id="76" dur="1" fill="hold">
                                          <p:stCondLst>
                                            <p:cond delay="0"/>
                                          </p:stCondLst>
                                        </p:cTn>
                                        <p:tgtEl>
                                          <p:spTgt spid="14"/>
                                        </p:tgtEl>
                                        <p:attrNameLst>
                                          <p:attrName>style.visibility</p:attrName>
                                        </p:attrNameLst>
                                      </p:cBhvr>
                                      <p:to>
                                        <p:strVal val="visible"/>
                                      </p:to>
                                    </p:set>
                                    <p:anim calcmode="lin" valueType="num">
                                      <p:cBhvr>
                                        <p:cTn id="77" dur="500" fill="hold"/>
                                        <p:tgtEl>
                                          <p:spTgt spid="14"/>
                                        </p:tgtEl>
                                        <p:attrNameLst>
                                          <p:attrName>ppt_w</p:attrName>
                                        </p:attrNameLst>
                                      </p:cBhvr>
                                      <p:tavLst>
                                        <p:tav tm="0">
                                          <p:val>
                                            <p:fltVal val="0"/>
                                          </p:val>
                                        </p:tav>
                                        <p:tav tm="100000">
                                          <p:val>
                                            <p:strVal val="#ppt_w"/>
                                          </p:val>
                                        </p:tav>
                                      </p:tavLst>
                                    </p:anim>
                                    <p:anim calcmode="lin" valueType="num">
                                      <p:cBhvr>
                                        <p:cTn id="78" dur="500" fill="hold"/>
                                        <p:tgtEl>
                                          <p:spTgt spid="14"/>
                                        </p:tgtEl>
                                        <p:attrNameLst>
                                          <p:attrName>ppt_h</p:attrName>
                                        </p:attrNameLst>
                                      </p:cBhvr>
                                      <p:tavLst>
                                        <p:tav tm="0">
                                          <p:val>
                                            <p:fltVal val="0"/>
                                          </p:val>
                                        </p:tav>
                                        <p:tav tm="100000">
                                          <p:val>
                                            <p:strVal val="#ppt_h"/>
                                          </p:val>
                                        </p:tav>
                                      </p:tavLst>
                                    </p:anim>
                                    <p:animEffect transition="in" filter="fade">
                                      <p:cBhvr>
                                        <p:cTn id="79" dur="500"/>
                                        <p:tgtEl>
                                          <p:spTgt spid="14"/>
                                        </p:tgtEl>
                                      </p:cBhvr>
                                    </p:animEffect>
                                  </p:childTnLst>
                                </p:cTn>
                              </p:par>
                            </p:childTnLst>
                          </p:cTn>
                        </p:par>
                      </p:childTnLst>
                    </p:cTn>
                  </p:par>
                  <p:par>
                    <p:cTn id="80" fill="hold">
                      <p:stCondLst>
                        <p:cond delay="indefinite"/>
                      </p:stCondLst>
                      <p:childTnLst>
                        <p:par>
                          <p:cTn id="81" fill="hold">
                            <p:stCondLst>
                              <p:cond delay="0"/>
                            </p:stCondLst>
                            <p:childTnLst>
                              <p:par>
                                <p:cTn id="82" presetID="53" presetClass="entr" presetSubtype="16" fill="hold" nodeType="clickEffect">
                                  <p:stCondLst>
                                    <p:cond delay="0"/>
                                  </p:stCondLst>
                                  <p:childTnLst>
                                    <p:set>
                                      <p:cBhvr>
                                        <p:cTn id="83" dur="1" fill="hold">
                                          <p:stCondLst>
                                            <p:cond delay="0"/>
                                          </p:stCondLst>
                                        </p:cTn>
                                        <p:tgtEl>
                                          <p:spTgt spid="15"/>
                                        </p:tgtEl>
                                        <p:attrNameLst>
                                          <p:attrName>style.visibility</p:attrName>
                                        </p:attrNameLst>
                                      </p:cBhvr>
                                      <p:to>
                                        <p:strVal val="visible"/>
                                      </p:to>
                                    </p:set>
                                    <p:anim calcmode="lin" valueType="num">
                                      <p:cBhvr>
                                        <p:cTn id="84" dur="500" fill="hold"/>
                                        <p:tgtEl>
                                          <p:spTgt spid="15"/>
                                        </p:tgtEl>
                                        <p:attrNameLst>
                                          <p:attrName>ppt_w</p:attrName>
                                        </p:attrNameLst>
                                      </p:cBhvr>
                                      <p:tavLst>
                                        <p:tav tm="0">
                                          <p:val>
                                            <p:fltVal val="0"/>
                                          </p:val>
                                        </p:tav>
                                        <p:tav tm="100000">
                                          <p:val>
                                            <p:strVal val="#ppt_w"/>
                                          </p:val>
                                        </p:tav>
                                      </p:tavLst>
                                    </p:anim>
                                    <p:anim calcmode="lin" valueType="num">
                                      <p:cBhvr>
                                        <p:cTn id="85" dur="500" fill="hold"/>
                                        <p:tgtEl>
                                          <p:spTgt spid="15"/>
                                        </p:tgtEl>
                                        <p:attrNameLst>
                                          <p:attrName>ppt_h</p:attrName>
                                        </p:attrNameLst>
                                      </p:cBhvr>
                                      <p:tavLst>
                                        <p:tav tm="0">
                                          <p:val>
                                            <p:fltVal val="0"/>
                                          </p:val>
                                        </p:tav>
                                        <p:tav tm="100000">
                                          <p:val>
                                            <p:strVal val="#ppt_h"/>
                                          </p:val>
                                        </p:tav>
                                      </p:tavLst>
                                    </p:anim>
                                    <p:animEffect transition="in" filter="fade">
                                      <p:cBhvr>
                                        <p:cTn id="86" dur="500"/>
                                        <p:tgtEl>
                                          <p:spTgt spid="15"/>
                                        </p:tgtEl>
                                      </p:cBhvr>
                                    </p:animEffect>
                                  </p:childTnLst>
                                </p:cTn>
                              </p:par>
                              <p:par>
                                <p:cTn id="87" presetID="53" presetClass="entr" presetSubtype="16" fill="hold" nodeType="withEffect">
                                  <p:stCondLst>
                                    <p:cond delay="0"/>
                                  </p:stCondLst>
                                  <p:childTnLst>
                                    <p:set>
                                      <p:cBhvr>
                                        <p:cTn id="88" dur="1" fill="hold">
                                          <p:stCondLst>
                                            <p:cond delay="0"/>
                                          </p:stCondLst>
                                        </p:cTn>
                                        <p:tgtEl>
                                          <p:spTgt spid="16"/>
                                        </p:tgtEl>
                                        <p:attrNameLst>
                                          <p:attrName>style.visibility</p:attrName>
                                        </p:attrNameLst>
                                      </p:cBhvr>
                                      <p:to>
                                        <p:strVal val="visible"/>
                                      </p:to>
                                    </p:set>
                                    <p:anim calcmode="lin" valueType="num">
                                      <p:cBhvr>
                                        <p:cTn id="89" dur="500" fill="hold"/>
                                        <p:tgtEl>
                                          <p:spTgt spid="16"/>
                                        </p:tgtEl>
                                        <p:attrNameLst>
                                          <p:attrName>ppt_w</p:attrName>
                                        </p:attrNameLst>
                                      </p:cBhvr>
                                      <p:tavLst>
                                        <p:tav tm="0">
                                          <p:val>
                                            <p:fltVal val="0"/>
                                          </p:val>
                                        </p:tav>
                                        <p:tav tm="100000">
                                          <p:val>
                                            <p:strVal val="#ppt_w"/>
                                          </p:val>
                                        </p:tav>
                                      </p:tavLst>
                                    </p:anim>
                                    <p:anim calcmode="lin" valueType="num">
                                      <p:cBhvr>
                                        <p:cTn id="90" dur="500" fill="hold"/>
                                        <p:tgtEl>
                                          <p:spTgt spid="16"/>
                                        </p:tgtEl>
                                        <p:attrNameLst>
                                          <p:attrName>ppt_h</p:attrName>
                                        </p:attrNameLst>
                                      </p:cBhvr>
                                      <p:tavLst>
                                        <p:tav tm="0">
                                          <p:val>
                                            <p:fltVal val="0"/>
                                          </p:val>
                                        </p:tav>
                                        <p:tav tm="100000">
                                          <p:val>
                                            <p:strVal val="#ppt_h"/>
                                          </p:val>
                                        </p:tav>
                                      </p:tavLst>
                                    </p:anim>
                                    <p:animEffect transition="in" filter="fade">
                                      <p:cBhvr>
                                        <p:cTn id="91" dur="500"/>
                                        <p:tgtEl>
                                          <p:spTgt spid="16"/>
                                        </p:tgtEl>
                                      </p:cBhvr>
                                    </p:animEffect>
                                  </p:childTnLst>
                                </p:cTn>
                              </p:par>
                              <p:par>
                                <p:cTn id="92" presetID="53" presetClass="entr" presetSubtype="16" fill="hold" grpId="0" nodeType="withEffect">
                                  <p:stCondLst>
                                    <p:cond delay="0"/>
                                  </p:stCondLst>
                                  <p:childTnLst>
                                    <p:set>
                                      <p:cBhvr>
                                        <p:cTn id="93" dur="1" fill="hold">
                                          <p:stCondLst>
                                            <p:cond delay="0"/>
                                          </p:stCondLst>
                                        </p:cTn>
                                        <p:tgtEl>
                                          <p:spTgt spid="17"/>
                                        </p:tgtEl>
                                        <p:attrNameLst>
                                          <p:attrName>style.visibility</p:attrName>
                                        </p:attrNameLst>
                                      </p:cBhvr>
                                      <p:to>
                                        <p:strVal val="visible"/>
                                      </p:to>
                                    </p:set>
                                    <p:anim calcmode="lin" valueType="num">
                                      <p:cBhvr>
                                        <p:cTn id="94" dur="500" fill="hold"/>
                                        <p:tgtEl>
                                          <p:spTgt spid="17"/>
                                        </p:tgtEl>
                                        <p:attrNameLst>
                                          <p:attrName>ppt_w</p:attrName>
                                        </p:attrNameLst>
                                      </p:cBhvr>
                                      <p:tavLst>
                                        <p:tav tm="0">
                                          <p:val>
                                            <p:fltVal val="0"/>
                                          </p:val>
                                        </p:tav>
                                        <p:tav tm="100000">
                                          <p:val>
                                            <p:strVal val="#ppt_w"/>
                                          </p:val>
                                        </p:tav>
                                      </p:tavLst>
                                    </p:anim>
                                    <p:anim calcmode="lin" valueType="num">
                                      <p:cBhvr>
                                        <p:cTn id="95" dur="500" fill="hold"/>
                                        <p:tgtEl>
                                          <p:spTgt spid="17"/>
                                        </p:tgtEl>
                                        <p:attrNameLst>
                                          <p:attrName>ppt_h</p:attrName>
                                        </p:attrNameLst>
                                      </p:cBhvr>
                                      <p:tavLst>
                                        <p:tav tm="0">
                                          <p:val>
                                            <p:fltVal val="0"/>
                                          </p:val>
                                        </p:tav>
                                        <p:tav tm="100000">
                                          <p:val>
                                            <p:strVal val="#ppt_h"/>
                                          </p:val>
                                        </p:tav>
                                      </p:tavLst>
                                    </p:anim>
                                    <p:animEffect transition="in" filter="fade">
                                      <p:cBhvr>
                                        <p:cTn id="96" dur="500"/>
                                        <p:tgtEl>
                                          <p:spTgt spid="17"/>
                                        </p:tgtEl>
                                      </p:cBhvr>
                                    </p:animEffect>
                                  </p:childTnLst>
                                </p:cTn>
                              </p:par>
                              <p:par>
                                <p:cTn id="97" presetID="53" presetClass="entr" presetSubtype="16" fill="hold" grpId="0" nodeType="withEffect">
                                  <p:stCondLst>
                                    <p:cond delay="0"/>
                                  </p:stCondLst>
                                  <p:childTnLst>
                                    <p:set>
                                      <p:cBhvr>
                                        <p:cTn id="98" dur="1" fill="hold">
                                          <p:stCondLst>
                                            <p:cond delay="0"/>
                                          </p:stCondLst>
                                        </p:cTn>
                                        <p:tgtEl>
                                          <p:spTgt spid="18"/>
                                        </p:tgtEl>
                                        <p:attrNameLst>
                                          <p:attrName>style.visibility</p:attrName>
                                        </p:attrNameLst>
                                      </p:cBhvr>
                                      <p:to>
                                        <p:strVal val="visible"/>
                                      </p:to>
                                    </p:set>
                                    <p:anim calcmode="lin" valueType="num">
                                      <p:cBhvr>
                                        <p:cTn id="99" dur="500" fill="hold"/>
                                        <p:tgtEl>
                                          <p:spTgt spid="18"/>
                                        </p:tgtEl>
                                        <p:attrNameLst>
                                          <p:attrName>ppt_w</p:attrName>
                                        </p:attrNameLst>
                                      </p:cBhvr>
                                      <p:tavLst>
                                        <p:tav tm="0">
                                          <p:val>
                                            <p:fltVal val="0"/>
                                          </p:val>
                                        </p:tav>
                                        <p:tav tm="100000">
                                          <p:val>
                                            <p:strVal val="#ppt_w"/>
                                          </p:val>
                                        </p:tav>
                                      </p:tavLst>
                                    </p:anim>
                                    <p:anim calcmode="lin" valueType="num">
                                      <p:cBhvr>
                                        <p:cTn id="100" dur="500" fill="hold"/>
                                        <p:tgtEl>
                                          <p:spTgt spid="18"/>
                                        </p:tgtEl>
                                        <p:attrNameLst>
                                          <p:attrName>ppt_h</p:attrName>
                                        </p:attrNameLst>
                                      </p:cBhvr>
                                      <p:tavLst>
                                        <p:tav tm="0">
                                          <p:val>
                                            <p:fltVal val="0"/>
                                          </p:val>
                                        </p:tav>
                                        <p:tav tm="100000">
                                          <p:val>
                                            <p:strVal val="#ppt_h"/>
                                          </p:val>
                                        </p:tav>
                                      </p:tavLst>
                                    </p:anim>
                                    <p:animEffect transition="in" filter="fade">
                                      <p:cBhvr>
                                        <p:cTn id="101" dur="500"/>
                                        <p:tgtEl>
                                          <p:spTgt spid="18"/>
                                        </p:tgtEl>
                                      </p:cBhvr>
                                    </p:animEffect>
                                  </p:childTnLst>
                                </p:cTn>
                              </p:par>
                            </p:childTnLst>
                          </p:cTn>
                        </p:par>
                      </p:childTnLst>
                    </p:cTn>
                  </p:par>
                  <p:par>
                    <p:cTn id="102" fill="hold">
                      <p:stCondLst>
                        <p:cond delay="indefinite"/>
                      </p:stCondLst>
                      <p:childTnLst>
                        <p:par>
                          <p:cTn id="103" fill="hold">
                            <p:stCondLst>
                              <p:cond delay="0"/>
                            </p:stCondLst>
                            <p:childTnLst>
                              <p:par>
                                <p:cTn id="104" presetID="53" presetClass="entr" presetSubtype="16" fill="hold" grpId="0" nodeType="clickEffect">
                                  <p:stCondLst>
                                    <p:cond delay="0"/>
                                  </p:stCondLst>
                                  <p:childTnLst>
                                    <p:set>
                                      <p:cBhvr>
                                        <p:cTn id="105" dur="1" fill="hold">
                                          <p:stCondLst>
                                            <p:cond delay="0"/>
                                          </p:stCondLst>
                                        </p:cTn>
                                        <p:tgtEl>
                                          <p:spTgt spid="19"/>
                                        </p:tgtEl>
                                        <p:attrNameLst>
                                          <p:attrName>style.visibility</p:attrName>
                                        </p:attrNameLst>
                                      </p:cBhvr>
                                      <p:to>
                                        <p:strVal val="visible"/>
                                      </p:to>
                                    </p:set>
                                    <p:anim calcmode="lin" valueType="num">
                                      <p:cBhvr>
                                        <p:cTn id="106" dur="500" fill="hold"/>
                                        <p:tgtEl>
                                          <p:spTgt spid="19"/>
                                        </p:tgtEl>
                                        <p:attrNameLst>
                                          <p:attrName>ppt_w</p:attrName>
                                        </p:attrNameLst>
                                      </p:cBhvr>
                                      <p:tavLst>
                                        <p:tav tm="0">
                                          <p:val>
                                            <p:fltVal val="0"/>
                                          </p:val>
                                        </p:tav>
                                        <p:tav tm="100000">
                                          <p:val>
                                            <p:strVal val="#ppt_w"/>
                                          </p:val>
                                        </p:tav>
                                      </p:tavLst>
                                    </p:anim>
                                    <p:anim calcmode="lin" valueType="num">
                                      <p:cBhvr>
                                        <p:cTn id="107" dur="500" fill="hold"/>
                                        <p:tgtEl>
                                          <p:spTgt spid="19"/>
                                        </p:tgtEl>
                                        <p:attrNameLst>
                                          <p:attrName>ppt_h</p:attrName>
                                        </p:attrNameLst>
                                      </p:cBhvr>
                                      <p:tavLst>
                                        <p:tav tm="0">
                                          <p:val>
                                            <p:fltVal val="0"/>
                                          </p:val>
                                        </p:tav>
                                        <p:tav tm="100000">
                                          <p:val>
                                            <p:strVal val="#ppt_h"/>
                                          </p:val>
                                        </p:tav>
                                      </p:tavLst>
                                    </p:anim>
                                    <p:animEffect transition="in" filter="fade">
                                      <p:cBhvr>
                                        <p:cTn id="108" dur="500"/>
                                        <p:tgtEl>
                                          <p:spTgt spid="19"/>
                                        </p:tgtEl>
                                      </p:cBhvr>
                                    </p:animEffect>
                                  </p:childTnLst>
                                </p:cTn>
                              </p:par>
                            </p:childTnLst>
                          </p:cTn>
                        </p:par>
                      </p:childTnLst>
                    </p:cTn>
                  </p:par>
                  <p:par>
                    <p:cTn id="109" fill="hold">
                      <p:stCondLst>
                        <p:cond delay="indefinite"/>
                      </p:stCondLst>
                      <p:childTnLst>
                        <p:par>
                          <p:cTn id="110" fill="hold">
                            <p:stCondLst>
                              <p:cond delay="0"/>
                            </p:stCondLst>
                            <p:childTnLst>
                              <p:par>
                                <p:cTn id="111" presetID="53" presetClass="entr" presetSubtype="16" fill="hold" nodeType="clickEffect">
                                  <p:stCondLst>
                                    <p:cond delay="0"/>
                                  </p:stCondLst>
                                  <p:childTnLst>
                                    <p:set>
                                      <p:cBhvr>
                                        <p:cTn id="112" dur="1" fill="hold">
                                          <p:stCondLst>
                                            <p:cond delay="0"/>
                                          </p:stCondLst>
                                        </p:cTn>
                                        <p:tgtEl>
                                          <p:spTgt spid="20"/>
                                        </p:tgtEl>
                                        <p:attrNameLst>
                                          <p:attrName>style.visibility</p:attrName>
                                        </p:attrNameLst>
                                      </p:cBhvr>
                                      <p:to>
                                        <p:strVal val="visible"/>
                                      </p:to>
                                    </p:set>
                                    <p:anim calcmode="lin" valueType="num">
                                      <p:cBhvr>
                                        <p:cTn id="113" dur="500" fill="hold"/>
                                        <p:tgtEl>
                                          <p:spTgt spid="20"/>
                                        </p:tgtEl>
                                        <p:attrNameLst>
                                          <p:attrName>ppt_w</p:attrName>
                                        </p:attrNameLst>
                                      </p:cBhvr>
                                      <p:tavLst>
                                        <p:tav tm="0">
                                          <p:val>
                                            <p:fltVal val="0"/>
                                          </p:val>
                                        </p:tav>
                                        <p:tav tm="100000">
                                          <p:val>
                                            <p:strVal val="#ppt_w"/>
                                          </p:val>
                                        </p:tav>
                                      </p:tavLst>
                                    </p:anim>
                                    <p:anim calcmode="lin" valueType="num">
                                      <p:cBhvr>
                                        <p:cTn id="114" dur="500" fill="hold"/>
                                        <p:tgtEl>
                                          <p:spTgt spid="20"/>
                                        </p:tgtEl>
                                        <p:attrNameLst>
                                          <p:attrName>ppt_h</p:attrName>
                                        </p:attrNameLst>
                                      </p:cBhvr>
                                      <p:tavLst>
                                        <p:tav tm="0">
                                          <p:val>
                                            <p:fltVal val="0"/>
                                          </p:val>
                                        </p:tav>
                                        <p:tav tm="100000">
                                          <p:val>
                                            <p:strVal val="#ppt_h"/>
                                          </p:val>
                                        </p:tav>
                                      </p:tavLst>
                                    </p:anim>
                                    <p:animEffect transition="in" filter="fade">
                                      <p:cBhvr>
                                        <p:cTn id="115" dur="500"/>
                                        <p:tgtEl>
                                          <p:spTgt spid="20"/>
                                        </p:tgtEl>
                                      </p:cBhvr>
                                    </p:animEffect>
                                  </p:childTnLst>
                                </p:cTn>
                              </p:par>
                              <p:par>
                                <p:cTn id="116" presetID="53" presetClass="entr" presetSubtype="16" fill="hold" nodeType="withEffect">
                                  <p:stCondLst>
                                    <p:cond delay="0"/>
                                  </p:stCondLst>
                                  <p:childTnLst>
                                    <p:set>
                                      <p:cBhvr>
                                        <p:cTn id="117" dur="1" fill="hold">
                                          <p:stCondLst>
                                            <p:cond delay="0"/>
                                          </p:stCondLst>
                                        </p:cTn>
                                        <p:tgtEl>
                                          <p:spTgt spid="21"/>
                                        </p:tgtEl>
                                        <p:attrNameLst>
                                          <p:attrName>style.visibility</p:attrName>
                                        </p:attrNameLst>
                                      </p:cBhvr>
                                      <p:to>
                                        <p:strVal val="visible"/>
                                      </p:to>
                                    </p:set>
                                    <p:anim calcmode="lin" valueType="num">
                                      <p:cBhvr>
                                        <p:cTn id="118" dur="500" fill="hold"/>
                                        <p:tgtEl>
                                          <p:spTgt spid="21"/>
                                        </p:tgtEl>
                                        <p:attrNameLst>
                                          <p:attrName>ppt_w</p:attrName>
                                        </p:attrNameLst>
                                      </p:cBhvr>
                                      <p:tavLst>
                                        <p:tav tm="0">
                                          <p:val>
                                            <p:fltVal val="0"/>
                                          </p:val>
                                        </p:tav>
                                        <p:tav tm="100000">
                                          <p:val>
                                            <p:strVal val="#ppt_w"/>
                                          </p:val>
                                        </p:tav>
                                      </p:tavLst>
                                    </p:anim>
                                    <p:anim calcmode="lin" valueType="num">
                                      <p:cBhvr>
                                        <p:cTn id="119" dur="500" fill="hold"/>
                                        <p:tgtEl>
                                          <p:spTgt spid="21"/>
                                        </p:tgtEl>
                                        <p:attrNameLst>
                                          <p:attrName>ppt_h</p:attrName>
                                        </p:attrNameLst>
                                      </p:cBhvr>
                                      <p:tavLst>
                                        <p:tav tm="0">
                                          <p:val>
                                            <p:fltVal val="0"/>
                                          </p:val>
                                        </p:tav>
                                        <p:tav tm="100000">
                                          <p:val>
                                            <p:strVal val="#ppt_h"/>
                                          </p:val>
                                        </p:tav>
                                      </p:tavLst>
                                    </p:anim>
                                    <p:animEffect transition="in" filter="fade">
                                      <p:cBhvr>
                                        <p:cTn id="120" dur="500"/>
                                        <p:tgtEl>
                                          <p:spTgt spid="21"/>
                                        </p:tgtEl>
                                      </p:cBhvr>
                                    </p:animEffect>
                                  </p:childTnLst>
                                </p:cTn>
                              </p:par>
                              <p:par>
                                <p:cTn id="121" presetID="53" presetClass="entr" presetSubtype="16" fill="hold" grpId="0" nodeType="withEffect">
                                  <p:stCondLst>
                                    <p:cond delay="0"/>
                                  </p:stCondLst>
                                  <p:childTnLst>
                                    <p:set>
                                      <p:cBhvr>
                                        <p:cTn id="122" dur="1" fill="hold">
                                          <p:stCondLst>
                                            <p:cond delay="0"/>
                                          </p:stCondLst>
                                        </p:cTn>
                                        <p:tgtEl>
                                          <p:spTgt spid="22"/>
                                        </p:tgtEl>
                                        <p:attrNameLst>
                                          <p:attrName>style.visibility</p:attrName>
                                        </p:attrNameLst>
                                      </p:cBhvr>
                                      <p:to>
                                        <p:strVal val="visible"/>
                                      </p:to>
                                    </p:set>
                                    <p:anim calcmode="lin" valueType="num">
                                      <p:cBhvr>
                                        <p:cTn id="123" dur="500" fill="hold"/>
                                        <p:tgtEl>
                                          <p:spTgt spid="22"/>
                                        </p:tgtEl>
                                        <p:attrNameLst>
                                          <p:attrName>ppt_w</p:attrName>
                                        </p:attrNameLst>
                                      </p:cBhvr>
                                      <p:tavLst>
                                        <p:tav tm="0">
                                          <p:val>
                                            <p:fltVal val="0"/>
                                          </p:val>
                                        </p:tav>
                                        <p:tav tm="100000">
                                          <p:val>
                                            <p:strVal val="#ppt_w"/>
                                          </p:val>
                                        </p:tav>
                                      </p:tavLst>
                                    </p:anim>
                                    <p:anim calcmode="lin" valueType="num">
                                      <p:cBhvr>
                                        <p:cTn id="124" dur="500" fill="hold"/>
                                        <p:tgtEl>
                                          <p:spTgt spid="22"/>
                                        </p:tgtEl>
                                        <p:attrNameLst>
                                          <p:attrName>ppt_h</p:attrName>
                                        </p:attrNameLst>
                                      </p:cBhvr>
                                      <p:tavLst>
                                        <p:tav tm="0">
                                          <p:val>
                                            <p:fltVal val="0"/>
                                          </p:val>
                                        </p:tav>
                                        <p:tav tm="100000">
                                          <p:val>
                                            <p:strVal val="#ppt_h"/>
                                          </p:val>
                                        </p:tav>
                                      </p:tavLst>
                                    </p:anim>
                                    <p:animEffect transition="in" filter="fade">
                                      <p:cBhvr>
                                        <p:cTn id="125" dur="500"/>
                                        <p:tgtEl>
                                          <p:spTgt spid="22"/>
                                        </p:tgtEl>
                                      </p:cBhvr>
                                    </p:animEffect>
                                  </p:childTnLst>
                                </p:cTn>
                              </p:par>
                              <p:par>
                                <p:cTn id="126" presetID="53" presetClass="entr" presetSubtype="16" fill="hold" grpId="0" nodeType="withEffect">
                                  <p:stCondLst>
                                    <p:cond delay="0"/>
                                  </p:stCondLst>
                                  <p:childTnLst>
                                    <p:set>
                                      <p:cBhvr>
                                        <p:cTn id="127" dur="1" fill="hold">
                                          <p:stCondLst>
                                            <p:cond delay="0"/>
                                          </p:stCondLst>
                                        </p:cTn>
                                        <p:tgtEl>
                                          <p:spTgt spid="23"/>
                                        </p:tgtEl>
                                        <p:attrNameLst>
                                          <p:attrName>style.visibility</p:attrName>
                                        </p:attrNameLst>
                                      </p:cBhvr>
                                      <p:to>
                                        <p:strVal val="visible"/>
                                      </p:to>
                                    </p:set>
                                    <p:anim calcmode="lin" valueType="num">
                                      <p:cBhvr>
                                        <p:cTn id="128" dur="500" fill="hold"/>
                                        <p:tgtEl>
                                          <p:spTgt spid="23"/>
                                        </p:tgtEl>
                                        <p:attrNameLst>
                                          <p:attrName>ppt_w</p:attrName>
                                        </p:attrNameLst>
                                      </p:cBhvr>
                                      <p:tavLst>
                                        <p:tav tm="0">
                                          <p:val>
                                            <p:fltVal val="0"/>
                                          </p:val>
                                        </p:tav>
                                        <p:tav tm="100000">
                                          <p:val>
                                            <p:strVal val="#ppt_w"/>
                                          </p:val>
                                        </p:tav>
                                      </p:tavLst>
                                    </p:anim>
                                    <p:anim calcmode="lin" valueType="num">
                                      <p:cBhvr>
                                        <p:cTn id="129" dur="500" fill="hold"/>
                                        <p:tgtEl>
                                          <p:spTgt spid="23"/>
                                        </p:tgtEl>
                                        <p:attrNameLst>
                                          <p:attrName>ppt_h</p:attrName>
                                        </p:attrNameLst>
                                      </p:cBhvr>
                                      <p:tavLst>
                                        <p:tav tm="0">
                                          <p:val>
                                            <p:fltVal val="0"/>
                                          </p:val>
                                        </p:tav>
                                        <p:tav tm="100000">
                                          <p:val>
                                            <p:strVal val="#ppt_h"/>
                                          </p:val>
                                        </p:tav>
                                      </p:tavLst>
                                    </p:anim>
                                    <p:animEffect transition="in" filter="fade">
                                      <p:cBhvr>
                                        <p:cTn id="130" dur="500"/>
                                        <p:tgtEl>
                                          <p:spTgt spid="23"/>
                                        </p:tgtEl>
                                      </p:cBhvr>
                                    </p:animEffect>
                                  </p:childTnLst>
                                </p:cTn>
                              </p:par>
                            </p:childTnLst>
                          </p:cTn>
                        </p:par>
                      </p:childTnLst>
                    </p:cTn>
                  </p:par>
                  <p:par>
                    <p:cTn id="131" fill="hold">
                      <p:stCondLst>
                        <p:cond delay="indefinite"/>
                      </p:stCondLst>
                      <p:childTnLst>
                        <p:par>
                          <p:cTn id="132" fill="hold">
                            <p:stCondLst>
                              <p:cond delay="0"/>
                            </p:stCondLst>
                            <p:childTnLst>
                              <p:par>
                                <p:cTn id="133" presetID="53" presetClass="entr" presetSubtype="16" fill="hold" grpId="0" nodeType="clickEffect">
                                  <p:stCondLst>
                                    <p:cond delay="0"/>
                                  </p:stCondLst>
                                  <p:childTnLst>
                                    <p:set>
                                      <p:cBhvr>
                                        <p:cTn id="134" dur="1" fill="hold">
                                          <p:stCondLst>
                                            <p:cond delay="0"/>
                                          </p:stCondLst>
                                        </p:cTn>
                                        <p:tgtEl>
                                          <p:spTgt spid="24"/>
                                        </p:tgtEl>
                                        <p:attrNameLst>
                                          <p:attrName>style.visibility</p:attrName>
                                        </p:attrNameLst>
                                      </p:cBhvr>
                                      <p:to>
                                        <p:strVal val="visible"/>
                                      </p:to>
                                    </p:set>
                                    <p:anim calcmode="lin" valueType="num">
                                      <p:cBhvr>
                                        <p:cTn id="135" dur="500" fill="hold"/>
                                        <p:tgtEl>
                                          <p:spTgt spid="24"/>
                                        </p:tgtEl>
                                        <p:attrNameLst>
                                          <p:attrName>ppt_w</p:attrName>
                                        </p:attrNameLst>
                                      </p:cBhvr>
                                      <p:tavLst>
                                        <p:tav tm="0">
                                          <p:val>
                                            <p:fltVal val="0"/>
                                          </p:val>
                                        </p:tav>
                                        <p:tav tm="100000">
                                          <p:val>
                                            <p:strVal val="#ppt_w"/>
                                          </p:val>
                                        </p:tav>
                                      </p:tavLst>
                                    </p:anim>
                                    <p:anim calcmode="lin" valueType="num">
                                      <p:cBhvr>
                                        <p:cTn id="136" dur="500" fill="hold"/>
                                        <p:tgtEl>
                                          <p:spTgt spid="24"/>
                                        </p:tgtEl>
                                        <p:attrNameLst>
                                          <p:attrName>ppt_h</p:attrName>
                                        </p:attrNameLst>
                                      </p:cBhvr>
                                      <p:tavLst>
                                        <p:tav tm="0">
                                          <p:val>
                                            <p:fltVal val="0"/>
                                          </p:val>
                                        </p:tav>
                                        <p:tav tm="100000">
                                          <p:val>
                                            <p:strVal val="#ppt_h"/>
                                          </p:val>
                                        </p:tav>
                                      </p:tavLst>
                                    </p:anim>
                                    <p:animEffect transition="in" filter="fade">
                                      <p:cBhvr>
                                        <p:cTn id="137" dur="500"/>
                                        <p:tgtEl>
                                          <p:spTgt spid="24"/>
                                        </p:tgtEl>
                                      </p:cBhvr>
                                    </p:animEffect>
                                  </p:childTnLst>
                                </p:cTn>
                              </p:par>
                            </p:childTnLst>
                          </p:cTn>
                        </p:par>
                      </p:childTnLst>
                    </p:cTn>
                  </p:par>
                  <p:par>
                    <p:cTn id="138" fill="hold">
                      <p:stCondLst>
                        <p:cond delay="indefinite"/>
                      </p:stCondLst>
                      <p:childTnLst>
                        <p:par>
                          <p:cTn id="139" fill="hold">
                            <p:stCondLst>
                              <p:cond delay="0"/>
                            </p:stCondLst>
                            <p:childTnLst>
                              <p:par>
                                <p:cTn id="140" presetID="53" presetClass="entr" presetSubtype="16" fill="hold" nodeType="clickEffect">
                                  <p:stCondLst>
                                    <p:cond delay="0"/>
                                  </p:stCondLst>
                                  <p:childTnLst>
                                    <p:set>
                                      <p:cBhvr>
                                        <p:cTn id="141" dur="1" fill="hold">
                                          <p:stCondLst>
                                            <p:cond delay="0"/>
                                          </p:stCondLst>
                                        </p:cTn>
                                        <p:tgtEl>
                                          <p:spTgt spid="25"/>
                                        </p:tgtEl>
                                        <p:attrNameLst>
                                          <p:attrName>style.visibility</p:attrName>
                                        </p:attrNameLst>
                                      </p:cBhvr>
                                      <p:to>
                                        <p:strVal val="visible"/>
                                      </p:to>
                                    </p:set>
                                    <p:anim calcmode="lin" valueType="num">
                                      <p:cBhvr>
                                        <p:cTn id="142" dur="500" fill="hold"/>
                                        <p:tgtEl>
                                          <p:spTgt spid="25"/>
                                        </p:tgtEl>
                                        <p:attrNameLst>
                                          <p:attrName>ppt_w</p:attrName>
                                        </p:attrNameLst>
                                      </p:cBhvr>
                                      <p:tavLst>
                                        <p:tav tm="0">
                                          <p:val>
                                            <p:fltVal val="0"/>
                                          </p:val>
                                        </p:tav>
                                        <p:tav tm="100000">
                                          <p:val>
                                            <p:strVal val="#ppt_w"/>
                                          </p:val>
                                        </p:tav>
                                      </p:tavLst>
                                    </p:anim>
                                    <p:anim calcmode="lin" valueType="num">
                                      <p:cBhvr>
                                        <p:cTn id="143" dur="500" fill="hold"/>
                                        <p:tgtEl>
                                          <p:spTgt spid="25"/>
                                        </p:tgtEl>
                                        <p:attrNameLst>
                                          <p:attrName>ppt_h</p:attrName>
                                        </p:attrNameLst>
                                      </p:cBhvr>
                                      <p:tavLst>
                                        <p:tav tm="0">
                                          <p:val>
                                            <p:fltVal val="0"/>
                                          </p:val>
                                        </p:tav>
                                        <p:tav tm="100000">
                                          <p:val>
                                            <p:strVal val="#ppt_h"/>
                                          </p:val>
                                        </p:tav>
                                      </p:tavLst>
                                    </p:anim>
                                    <p:animEffect transition="in" filter="fade">
                                      <p:cBhvr>
                                        <p:cTn id="144" dur="500"/>
                                        <p:tgtEl>
                                          <p:spTgt spid="25"/>
                                        </p:tgtEl>
                                      </p:cBhvr>
                                    </p:animEffect>
                                  </p:childTnLst>
                                </p:cTn>
                              </p:par>
                              <p:par>
                                <p:cTn id="145" presetID="53" presetClass="entr" presetSubtype="16" fill="hold" nodeType="withEffect">
                                  <p:stCondLst>
                                    <p:cond delay="0"/>
                                  </p:stCondLst>
                                  <p:childTnLst>
                                    <p:set>
                                      <p:cBhvr>
                                        <p:cTn id="146" dur="1" fill="hold">
                                          <p:stCondLst>
                                            <p:cond delay="0"/>
                                          </p:stCondLst>
                                        </p:cTn>
                                        <p:tgtEl>
                                          <p:spTgt spid="26"/>
                                        </p:tgtEl>
                                        <p:attrNameLst>
                                          <p:attrName>style.visibility</p:attrName>
                                        </p:attrNameLst>
                                      </p:cBhvr>
                                      <p:to>
                                        <p:strVal val="visible"/>
                                      </p:to>
                                    </p:set>
                                    <p:anim calcmode="lin" valueType="num">
                                      <p:cBhvr>
                                        <p:cTn id="147" dur="500" fill="hold"/>
                                        <p:tgtEl>
                                          <p:spTgt spid="26"/>
                                        </p:tgtEl>
                                        <p:attrNameLst>
                                          <p:attrName>ppt_w</p:attrName>
                                        </p:attrNameLst>
                                      </p:cBhvr>
                                      <p:tavLst>
                                        <p:tav tm="0">
                                          <p:val>
                                            <p:fltVal val="0"/>
                                          </p:val>
                                        </p:tav>
                                        <p:tav tm="100000">
                                          <p:val>
                                            <p:strVal val="#ppt_w"/>
                                          </p:val>
                                        </p:tav>
                                      </p:tavLst>
                                    </p:anim>
                                    <p:anim calcmode="lin" valueType="num">
                                      <p:cBhvr>
                                        <p:cTn id="148" dur="500" fill="hold"/>
                                        <p:tgtEl>
                                          <p:spTgt spid="26"/>
                                        </p:tgtEl>
                                        <p:attrNameLst>
                                          <p:attrName>ppt_h</p:attrName>
                                        </p:attrNameLst>
                                      </p:cBhvr>
                                      <p:tavLst>
                                        <p:tav tm="0">
                                          <p:val>
                                            <p:fltVal val="0"/>
                                          </p:val>
                                        </p:tav>
                                        <p:tav tm="100000">
                                          <p:val>
                                            <p:strVal val="#ppt_h"/>
                                          </p:val>
                                        </p:tav>
                                      </p:tavLst>
                                    </p:anim>
                                    <p:animEffect transition="in" filter="fade">
                                      <p:cBhvr>
                                        <p:cTn id="149" dur="500"/>
                                        <p:tgtEl>
                                          <p:spTgt spid="26"/>
                                        </p:tgtEl>
                                      </p:cBhvr>
                                    </p:animEffect>
                                  </p:childTnLst>
                                </p:cTn>
                              </p:par>
                              <p:par>
                                <p:cTn id="150" presetID="53" presetClass="entr" presetSubtype="16" fill="hold" grpId="0" nodeType="withEffect">
                                  <p:stCondLst>
                                    <p:cond delay="0"/>
                                  </p:stCondLst>
                                  <p:childTnLst>
                                    <p:set>
                                      <p:cBhvr>
                                        <p:cTn id="151" dur="1" fill="hold">
                                          <p:stCondLst>
                                            <p:cond delay="0"/>
                                          </p:stCondLst>
                                        </p:cTn>
                                        <p:tgtEl>
                                          <p:spTgt spid="27"/>
                                        </p:tgtEl>
                                        <p:attrNameLst>
                                          <p:attrName>style.visibility</p:attrName>
                                        </p:attrNameLst>
                                      </p:cBhvr>
                                      <p:to>
                                        <p:strVal val="visible"/>
                                      </p:to>
                                    </p:set>
                                    <p:anim calcmode="lin" valueType="num">
                                      <p:cBhvr>
                                        <p:cTn id="152" dur="500" fill="hold"/>
                                        <p:tgtEl>
                                          <p:spTgt spid="27"/>
                                        </p:tgtEl>
                                        <p:attrNameLst>
                                          <p:attrName>ppt_w</p:attrName>
                                        </p:attrNameLst>
                                      </p:cBhvr>
                                      <p:tavLst>
                                        <p:tav tm="0">
                                          <p:val>
                                            <p:fltVal val="0"/>
                                          </p:val>
                                        </p:tav>
                                        <p:tav tm="100000">
                                          <p:val>
                                            <p:strVal val="#ppt_w"/>
                                          </p:val>
                                        </p:tav>
                                      </p:tavLst>
                                    </p:anim>
                                    <p:anim calcmode="lin" valueType="num">
                                      <p:cBhvr>
                                        <p:cTn id="153" dur="500" fill="hold"/>
                                        <p:tgtEl>
                                          <p:spTgt spid="27"/>
                                        </p:tgtEl>
                                        <p:attrNameLst>
                                          <p:attrName>ppt_h</p:attrName>
                                        </p:attrNameLst>
                                      </p:cBhvr>
                                      <p:tavLst>
                                        <p:tav tm="0">
                                          <p:val>
                                            <p:fltVal val="0"/>
                                          </p:val>
                                        </p:tav>
                                        <p:tav tm="100000">
                                          <p:val>
                                            <p:strVal val="#ppt_h"/>
                                          </p:val>
                                        </p:tav>
                                      </p:tavLst>
                                    </p:anim>
                                    <p:animEffect transition="in" filter="fade">
                                      <p:cBhvr>
                                        <p:cTn id="154" dur="500"/>
                                        <p:tgtEl>
                                          <p:spTgt spid="27"/>
                                        </p:tgtEl>
                                      </p:cBhvr>
                                    </p:animEffect>
                                  </p:childTnLst>
                                </p:cTn>
                              </p:par>
                              <p:par>
                                <p:cTn id="155" presetID="53" presetClass="entr" presetSubtype="16" fill="hold" grpId="0" nodeType="withEffect">
                                  <p:stCondLst>
                                    <p:cond delay="0"/>
                                  </p:stCondLst>
                                  <p:childTnLst>
                                    <p:set>
                                      <p:cBhvr>
                                        <p:cTn id="156" dur="1" fill="hold">
                                          <p:stCondLst>
                                            <p:cond delay="0"/>
                                          </p:stCondLst>
                                        </p:cTn>
                                        <p:tgtEl>
                                          <p:spTgt spid="28"/>
                                        </p:tgtEl>
                                        <p:attrNameLst>
                                          <p:attrName>style.visibility</p:attrName>
                                        </p:attrNameLst>
                                      </p:cBhvr>
                                      <p:to>
                                        <p:strVal val="visible"/>
                                      </p:to>
                                    </p:set>
                                    <p:anim calcmode="lin" valueType="num">
                                      <p:cBhvr>
                                        <p:cTn id="157" dur="500" fill="hold"/>
                                        <p:tgtEl>
                                          <p:spTgt spid="28"/>
                                        </p:tgtEl>
                                        <p:attrNameLst>
                                          <p:attrName>ppt_w</p:attrName>
                                        </p:attrNameLst>
                                      </p:cBhvr>
                                      <p:tavLst>
                                        <p:tav tm="0">
                                          <p:val>
                                            <p:fltVal val="0"/>
                                          </p:val>
                                        </p:tav>
                                        <p:tav tm="100000">
                                          <p:val>
                                            <p:strVal val="#ppt_w"/>
                                          </p:val>
                                        </p:tav>
                                      </p:tavLst>
                                    </p:anim>
                                    <p:anim calcmode="lin" valueType="num">
                                      <p:cBhvr>
                                        <p:cTn id="158" dur="500" fill="hold"/>
                                        <p:tgtEl>
                                          <p:spTgt spid="28"/>
                                        </p:tgtEl>
                                        <p:attrNameLst>
                                          <p:attrName>ppt_h</p:attrName>
                                        </p:attrNameLst>
                                      </p:cBhvr>
                                      <p:tavLst>
                                        <p:tav tm="0">
                                          <p:val>
                                            <p:fltVal val="0"/>
                                          </p:val>
                                        </p:tav>
                                        <p:tav tm="100000">
                                          <p:val>
                                            <p:strVal val="#ppt_h"/>
                                          </p:val>
                                        </p:tav>
                                      </p:tavLst>
                                    </p:anim>
                                    <p:animEffect transition="in" filter="fade">
                                      <p:cBhvr>
                                        <p:cTn id="159" dur="500"/>
                                        <p:tgtEl>
                                          <p:spTgt spid="28"/>
                                        </p:tgtEl>
                                      </p:cBhvr>
                                    </p:animEffect>
                                  </p:childTnLst>
                                </p:cTn>
                              </p:par>
                            </p:childTnLst>
                          </p:cTn>
                        </p:par>
                      </p:childTnLst>
                    </p:cTn>
                  </p:par>
                  <p:par>
                    <p:cTn id="160" fill="hold">
                      <p:stCondLst>
                        <p:cond delay="indefinite"/>
                      </p:stCondLst>
                      <p:childTnLst>
                        <p:par>
                          <p:cTn id="161" fill="hold">
                            <p:stCondLst>
                              <p:cond delay="0"/>
                            </p:stCondLst>
                            <p:childTnLst>
                              <p:par>
                                <p:cTn id="162" presetID="53" presetClass="entr" presetSubtype="16" fill="hold" grpId="0" nodeType="clickEffect">
                                  <p:stCondLst>
                                    <p:cond delay="0"/>
                                  </p:stCondLst>
                                  <p:childTnLst>
                                    <p:set>
                                      <p:cBhvr>
                                        <p:cTn id="163" dur="1" fill="hold">
                                          <p:stCondLst>
                                            <p:cond delay="0"/>
                                          </p:stCondLst>
                                        </p:cTn>
                                        <p:tgtEl>
                                          <p:spTgt spid="29"/>
                                        </p:tgtEl>
                                        <p:attrNameLst>
                                          <p:attrName>style.visibility</p:attrName>
                                        </p:attrNameLst>
                                      </p:cBhvr>
                                      <p:to>
                                        <p:strVal val="visible"/>
                                      </p:to>
                                    </p:set>
                                    <p:anim calcmode="lin" valueType="num">
                                      <p:cBhvr>
                                        <p:cTn id="164" dur="500" fill="hold"/>
                                        <p:tgtEl>
                                          <p:spTgt spid="29"/>
                                        </p:tgtEl>
                                        <p:attrNameLst>
                                          <p:attrName>ppt_w</p:attrName>
                                        </p:attrNameLst>
                                      </p:cBhvr>
                                      <p:tavLst>
                                        <p:tav tm="0">
                                          <p:val>
                                            <p:fltVal val="0"/>
                                          </p:val>
                                        </p:tav>
                                        <p:tav tm="100000">
                                          <p:val>
                                            <p:strVal val="#ppt_w"/>
                                          </p:val>
                                        </p:tav>
                                      </p:tavLst>
                                    </p:anim>
                                    <p:anim calcmode="lin" valueType="num">
                                      <p:cBhvr>
                                        <p:cTn id="165" dur="500" fill="hold"/>
                                        <p:tgtEl>
                                          <p:spTgt spid="29"/>
                                        </p:tgtEl>
                                        <p:attrNameLst>
                                          <p:attrName>ppt_h</p:attrName>
                                        </p:attrNameLst>
                                      </p:cBhvr>
                                      <p:tavLst>
                                        <p:tav tm="0">
                                          <p:val>
                                            <p:fltVal val="0"/>
                                          </p:val>
                                        </p:tav>
                                        <p:tav tm="100000">
                                          <p:val>
                                            <p:strVal val="#ppt_h"/>
                                          </p:val>
                                        </p:tav>
                                      </p:tavLst>
                                    </p:anim>
                                    <p:animEffect transition="in" filter="fade">
                                      <p:cBhvr>
                                        <p:cTn id="166" dur="500"/>
                                        <p:tgtEl>
                                          <p:spTgt spid="29"/>
                                        </p:tgtEl>
                                      </p:cBhvr>
                                    </p:animEffect>
                                  </p:childTnLst>
                                </p:cTn>
                              </p:par>
                            </p:childTnLst>
                          </p:cTn>
                        </p:par>
                      </p:childTnLst>
                    </p:cTn>
                  </p:par>
                  <p:par>
                    <p:cTn id="167" fill="hold">
                      <p:stCondLst>
                        <p:cond delay="indefinite"/>
                      </p:stCondLst>
                      <p:childTnLst>
                        <p:par>
                          <p:cTn id="168" fill="hold">
                            <p:stCondLst>
                              <p:cond delay="0"/>
                            </p:stCondLst>
                            <p:childTnLst>
                              <p:par>
                                <p:cTn id="169" presetID="53" presetClass="entr" presetSubtype="16" fill="hold" nodeType="clickEffect">
                                  <p:stCondLst>
                                    <p:cond delay="0"/>
                                  </p:stCondLst>
                                  <p:childTnLst>
                                    <p:set>
                                      <p:cBhvr>
                                        <p:cTn id="170" dur="1" fill="hold">
                                          <p:stCondLst>
                                            <p:cond delay="0"/>
                                          </p:stCondLst>
                                        </p:cTn>
                                        <p:tgtEl>
                                          <p:spTgt spid="30"/>
                                        </p:tgtEl>
                                        <p:attrNameLst>
                                          <p:attrName>style.visibility</p:attrName>
                                        </p:attrNameLst>
                                      </p:cBhvr>
                                      <p:to>
                                        <p:strVal val="visible"/>
                                      </p:to>
                                    </p:set>
                                    <p:anim calcmode="lin" valueType="num">
                                      <p:cBhvr>
                                        <p:cTn id="171" dur="500" fill="hold"/>
                                        <p:tgtEl>
                                          <p:spTgt spid="30"/>
                                        </p:tgtEl>
                                        <p:attrNameLst>
                                          <p:attrName>ppt_w</p:attrName>
                                        </p:attrNameLst>
                                      </p:cBhvr>
                                      <p:tavLst>
                                        <p:tav tm="0">
                                          <p:val>
                                            <p:fltVal val="0"/>
                                          </p:val>
                                        </p:tav>
                                        <p:tav tm="100000">
                                          <p:val>
                                            <p:strVal val="#ppt_w"/>
                                          </p:val>
                                        </p:tav>
                                      </p:tavLst>
                                    </p:anim>
                                    <p:anim calcmode="lin" valueType="num">
                                      <p:cBhvr>
                                        <p:cTn id="172" dur="500" fill="hold"/>
                                        <p:tgtEl>
                                          <p:spTgt spid="30"/>
                                        </p:tgtEl>
                                        <p:attrNameLst>
                                          <p:attrName>ppt_h</p:attrName>
                                        </p:attrNameLst>
                                      </p:cBhvr>
                                      <p:tavLst>
                                        <p:tav tm="0">
                                          <p:val>
                                            <p:fltVal val="0"/>
                                          </p:val>
                                        </p:tav>
                                        <p:tav tm="100000">
                                          <p:val>
                                            <p:strVal val="#ppt_h"/>
                                          </p:val>
                                        </p:tav>
                                      </p:tavLst>
                                    </p:anim>
                                    <p:animEffect transition="in" filter="fade">
                                      <p:cBhvr>
                                        <p:cTn id="173" dur="500"/>
                                        <p:tgtEl>
                                          <p:spTgt spid="30"/>
                                        </p:tgtEl>
                                      </p:cBhvr>
                                    </p:animEffect>
                                  </p:childTnLst>
                                </p:cTn>
                              </p:par>
                              <p:par>
                                <p:cTn id="174" presetID="53" presetClass="entr" presetSubtype="16" fill="hold" nodeType="withEffect">
                                  <p:stCondLst>
                                    <p:cond delay="0"/>
                                  </p:stCondLst>
                                  <p:childTnLst>
                                    <p:set>
                                      <p:cBhvr>
                                        <p:cTn id="175" dur="1" fill="hold">
                                          <p:stCondLst>
                                            <p:cond delay="0"/>
                                          </p:stCondLst>
                                        </p:cTn>
                                        <p:tgtEl>
                                          <p:spTgt spid="31"/>
                                        </p:tgtEl>
                                        <p:attrNameLst>
                                          <p:attrName>style.visibility</p:attrName>
                                        </p:attrNameLst>
                                      </p:cBhvr>
                                      <p:to>
                                        <p:strVal val="visible"/>
                                      </p:to>
                                    </p:set>
                                    <p:anim calcmode="lin" valueType="num">
                                      <p:cBhvr>
                                        <p:cTn id="176" dur="500" fill="hold"/>
                                        <p:tgtEl>
                                          <p:spTgt spid="31"/>
                                        </p:tgtEl>
                                        <p:attrNameLst>
                                          <p:attrName>ppt_w</p:attrName>
                                        </p:attrNameLst>
                                      </p:cBhvr>
                                      <p:tavLst>
                                        <p:tav tm="0">
                                          <p:val>
                                            <p:fltVal val="0"/>
                                          </p:val>
                                        </p:tav>
                                        <p:tav tm="100000">
                                          <p:val>
                                            <p:strVal val="#ppt_w"/>
                                          </p:val>
                                        </p:tav>
                                      </p:tavLst>
                                    </p:anim>
                                    <p:anim calcmode="lin" valueType="num">
                                      <p:cBhvr>
                                        <p:cTn id="177" dur="500" fill="hold"/>
                                        <p:tgtEl>
                                          <p:spTgt spid="31"/>
                                        </p:tgtEl>
                                        <p:attrNameLst>
                                          <p:attrName>ppt_h</p:attrName>
                                        </p:attrNameLst>
                                      </p:cBhvr>
                                      <p:tavLst>
                                        <p:tav tm="0">
                                          <p:val>
                                            <p:fltVal val="0"/>
                                          </p:val>
                                        </p:tav>
                                        <p:tav tm="100000">
                                          <p:val>
                                            <p:strVal val="#ppt_h"/>
                                          </p:val>
                                        </p:tav>
                                      </p:tavLst>
                                    </p:anim>
                                    <p:animEffect transition="in" filter="fade">
                                      <p:cBhvr>
                                        <p:cTn id="178" dur="500"/>
                                        <p:tgtEl>
                                          <p:spTgt spid="31"/>
                                        </p:tgtEl>
                                      </p:cBhvr>
                                    </p:animEffect>
                                  </p:childTnLst>
                                </p:cTn>
                              </p:par>
                              <p:par>
                                <p:cTn id="179" presetID="53" presetClass="entr" presetSubtype="16" fill="hold" grpId="0" nodeType="withEffect">
                                  <p:stCondLst>
                                    <p:cond delay="0"/>
                                  </p:stCondLst>
                                  <p:childTnLst>
                                    <p:set>
                                      <p:cBhvr>
                                        <p:cTn id="180" dur="1" fill="hold">
                                          <p:stCondLst>
                                            <p:cond delay="0"/>
                                          </p:stCondLst>
                                        </p:cTn>
                                        <p:tgtEl>
                                          <p:spTgt spid="32"/>
                                        </p:tgtEl>
                                        <p:attrNameLst>
                                          <p:attrName>style.visibility</p:attrName>
                                        </p:attrNameLst>
                                      </p:cBhvr>
                                      <p:to>
                                        <p:strVal val="visible"/>
                                      </p:to>
                                    </p:set>
                                    <p:anim calcmode="lin" valueType="num">
                                      <p:cBhvr>
                                        <p:cTn id="181" dur="500" fill="hold"/>
                                        <p:tgtEl>
                                          <p:spTgt spid="32"/>
                                        </p:tgtEl>
                                        <p:attrNameLst>
                                          <p:attrName>ppt_w</p:attrName>
                                        </p:attrNameLst>
                                      </p:cBhvr>
                                      <p:tavLst>
                                        <p:tav tm="0">
                                          <p:val>
                                            <p:fltVal val="0"/>
                                          </p:val>
                                        </p:tav>
                                        <p:tav tm="100000">
                                          <p:val>
                                            <p:strVal val="#ppt_w"/>
                                          </p:val>
                                        </p:tav>
                                      </p:tavLst>
                                    </p:anim>
                                    <p:anim calcmode="lin" valueType="num">
                                      <p:cBhvr>
                                        <p:cTn id="182" dur="500" fill="hold"/>
                                        <p:tgtEl>
                                          <p:spTgt spid="32"/>
                                        </p:tgtEl>
                                        <p:attrNameLst>
                                          <p:attrName>ppt_h</p:attrName>
                                        </p:attrNameLst>
                                      </p:cBhvr>
                                      <p:tavLst>
                                        <p:tav tm="0">
                                          <p:val>
                                            <p:fltVal val="0"/>
                                          </p:val>
                                        </p:tav>
                                        <p:tav tm="100000">
                                          <p:val>
                                            <p:strVal val="#ppt_h"/>
                                          </p:val>
                                        </p:tav>
                                      </p:tavLst>
                                    </p:anim>
                                    <p:animEffect transition="in" filter="fade">
                                      <p:cBhvr>
                                        <p:cTn id="183" dur="500"/>
                                        <p:tgtEl>
                                          <p:spTgt spid="32"/>
                                        </p:tgtEl>
                                      </p:cBhvr>
                                    </p:animEffect>
                                  </p:childTnLst>
                                </p:cTn>
                              </p:par>
                            </p:childTnLst>
                          </p:cTn>
                        </p:par>
                      </p:childTnLst>
                    </p:cTn>
                  </p:par>
                  <p:par>
                    <p:cTn id="184" fill="hold">
                      <p:stCondLst>
                        <p:cond delay="indefinite"/>
                      </p:stCondLst>
                      <p:childTnLst>
                        <p:par>
                          <p:cTn id="185" fill="hold">
                            <p:stCondLst>
                              <p:cond delay="0"/>
                            </p:stCondLst>
                            <p:childTnLst>
                              <p:par>
                                <p:cTn id="186" presetID="53" presetClass="entr" presetSubtype="16" fill="hold" grpId="0" nodeType="clickEffect">
                                  <p:stCondLst>
                                    <p:cond delay="0"/>
                                  </p:stCondLst>
                                  <p:childTnLst>
                                    <p:set>
                                      <p:cBhvr>
                                        <p:cTn id="187" dur="1" fill="hold">
                                          <p:stCondLst>
                                            <p:cond delay="0"/>
                                          </p:stCondLst>
                                        </p:cTn>
                                        <p:tgtEl>
                                          <p:spTgt spid="33"/>
                                        </p:tgtEl>
                                        <p:attrNameLst>
                                          <p:attrName>style.visibility</p:attrName>
                                        </p:attrNameLst>
                                      </p:cBhvr>
                                      <p:to>
                                        <p:strVal val="visible"/>
                                      </p:to>
                                    </p:set>
                                    <p:anim calcmode="lin" valueType="num">
                                      <p:cBhvr>
                                        <p:cTn id="188" dur="500" fill="hold"/>
                                        <p:tgtEl>
                                          <p:spTgt spid="33"/>
                                        </p:tgtEl>
                                        <p:attrNameLst>
                                          <p:attrName>ppt_w</p:attrName>
                                        </p:attrNameLst>
                                      </p:cBhvr>
                                      <p:tavLst>
                                        <p:tav tm="0">
                                          <p:val>
                                            <p:fltVal val="0"/>
                                          </p:val>
                                        </p:tav>
                                        <p:tav tm="100000">
                                          <p:val>
                                            <p:strVal val="#ppt_w"/>
                                          </p:val>
                                        </p:tav>
                                      </p:tavLst>
                                    </p:anim>
                                    <p:anim calcmode="lin" valueType="num">
                                      <p:cBhvr>
                                        <p:cTn id="189" dur="500" fill="hold"/>
                                        <p:tgtEl>
                                          <p:spTgt spid="33"/>
                                        </p:tgtEl>
                                        <p:attrNameLst>
                                          <p:attrName>ppt_h</p:attrName>
                                        </p:attrNameLst>
                                      </p:cBhvr>
                                      <p:tavLst>
                                        <p:tav tm="0">
                                          <p:val>
                                            <p:fltVal val="0"/>
                                          </p:val>
                                        </p:tav>
                                        <p:tav tm="100000">
                                          <p:val>
                                            <p:strVal val="#ppt_h"/>
                                          </p:val>
                                        </p:tav>
                                      </p:tavLst>
                                    </p:anim>
                                    <p:animEffect transition="in" filter="fade">
                                      <p:cBhvr>
                                        <p:cTn id="190" dur="500"/>
                                        <p:tgtEl>
                                          <p:spTgt spid="33"/>
                                        </p:tgtEl>
                                      </p:cBhvr>
                                    </p:animEffect>
                                  </p:childTnLst>
                                </p:cTn>
                              </p:par>
                            </p:childTnLst>
                          </p:cTn>
                        </p:par>
                      </p:childTnLst>
                    </p:cTn>
                  </p:par>
                  <p:par>
                    <p:cTn id="191" fill="hold">
                      <p:stCondLst>
                        <p:cond delay="indefinite"/>
                      </p:stCondLst>
                      <p:childTnLst>
                        <p:par>
                          <p:cTn id="192" fill="hold">
                            <p:stCondLst>
                              <p:cond delay="0"/>
                            </p:stCondLst>
                            <p:childTnLst>
                              <p:par>
                                <p:cTn id="193" presetID="53" presetClass="entr" presetSubtype="16" fill="hold" grpId="0" nodeType="clickEffect">
                                  <p:stCondLst>
                                    <p:cond delay="0"/>
                                  </p:stCondLst>
                                  <p:childTnLst>
                                    <p:set>
                                      <p:cBhvr>
                                        <p:cTn id="194" dur="1" fill="hold">
                                          <p:stCondLst>
                                            <p:cond delay="0"/>
                                          </p:stCondLst>
                                        </p:cTn>
                                        <p:tgtEl>
                                          <p:spTgt spid="34"/>
                                        </p:tgtEl>
                                        <p:attrNameLst>
                                          <p:attrName>style.visibility</p:attrName>
                                        </p:attrNameLst>
                                      </p:cBhvr>
                                      <p:to>
                                        <p:strVal val="visible"/>
                                      </p:to>
                                    </p:set>
                                    <p:anim calcmode="lin" valueType="num">
                                      <p:cBhvr>
                                        <p:cTn id="195" dur="500" fill="hold"/>
                                        <p:tgtEl>
                                          <p:spTgt spid="34"/>
                                        </p:tgtEl>
                                        <p:attrNameLst>
                                          <p:attrName>ppt_w</p:attrName>
                                        </p:attrNameLst>
                                      </p:cBhvr>
                                      <p:tavLst>
                                        <p:tav tm="0">
                                          <p:val>
                                            <p:fltVal val="0"/>
                                          </p:val>
                                        </p:tav>
                                        <p:tav tm="100000">
                                          <p:val>
                                            <p:strVal val="#ppt_w"/>
                                          </p:val>
                                        </p:tav>
                                      </p:tavLst>
                                    </p:anim>
                                    <p:anim calcmode="lin" valueType="num">
                                      <p:cBhvr>
                                        <p:cTn id="196" dur="500" fill="hold"/>
                                        <p:tgtEl>
                                          <p:spTgt spid="34"/>
                                        </p:tgtEl>
                                        <p:attrNameLst>
                                          <p:attrName>ppt_h</p:attrName>
                                        </p:attrNameLst>
                                      </p:cBhvr>
                                      <p:tavLst>
                                        <p:tav tm="0">
                                          <p:val>
                                            <p:fltVal val="0"/>
                                          </p:val>
                                        </p:tav>
                                        <p:tav tm="100000">
                                          <p:val>
                                            <p:strVal val="#ppt_h"/>
                                          </p:val>
                                        </p:tav>
                                      </p:tavLst>
                                    </p:anim>
                                    <p:animEffect transition="in" filter="fade">
                                      <p:cBhvr>
                                        <p:cTn id="197" dur="500"/>
                                        <p:tgtEl>
                                          <p:spTgt spid="34"/>
                                        </p:tgtEl>
                                      </p:cBhvr>
                                    </p:animEffect>
                                  </p:childTnLst>
                                </p:cTn>
                              </p:par>
                            </p:childTnLst>
                          </p:cTn>
                        </p:par>
                      </p:childTnLst>
                    </p:cTn>
                  </p:par>
                  <p:par>
                    <p:cTn id="198" fill="hold">
                      <p:stCondLst>
                        <p:cond delay="indefinite"/>
                      </p:stCondLst>
                      <p:childTnLst>
                        <p:par>
                          <p:cTn id="199" fill="hold">
                            <p:stCondLst>
                              <p:cond delay="0"/>
                            </p:stCondLst>
                            <p:childTnLst>
                              <p:par>
                                <p:cTn id="200" presetID="53" presetClass="entr" presetSubtype="16" fill="hold" nodeType="clickEffect">
                                  <p:stCondLst>
                                    <p:cond delay="0"/>
                                  </p:stCondLst>
                                  <p:childTnLst>
                                    <p:set>
                                      <p:cBhvr>
                                        <p:cTn id="201" dur="1" fill="hold">
                                          <p:stCondLst>
                                            <p:cond delay="0"/>
                                          </p:stCondLst>
                                        </p:cTn>
                                        <p:tgtEl>
                                          <p:spTgt spid="35"/>
                                        </p:tgtEl>
                                        <p:attrNameLst>
                                          <p:attrName>style.visibility</p:attrName>
                                        </p:attrNameLst>
                                      </p:cBhvr>
                                      <p:to>
                                        <p:strVal val="visible"/>
                                      </p:to>
                                    </p:set>
                                    <p:anim calcmode="lin" valueType="num">
                                      <p:cBhvr>
                                        <p:cTn id="202" dur="500" fill="hold"/>
                                        <p:tgtEl>
                                          <p:spTgt spid="35"/>
                                        </p:tgtEl>
                                        <p:attrNameLst>
                                          <p:attrName>ppt_w</p:attrName>
                                        </p:attrNameLst>
                                      </p:cBhvr>
                                      <p:tavLst>
                                        <p:tav tm="0">
                                          <p:val>
                                            <p:fltVal val="0"/>
                                          </p:val>
                                        </p:tav>
                                        <p:tav tm="100000">
                                          <p:val>
                                            <p:strVal val="#ppt_w"/>
                                          </p:val>
                                        </p:tav>
                                      </p:tavLst>
                                    </p:anim>
                                    <p:anim calcmode="lin" valueType="num">
                                      <p:cBhvr>
                                        <p:cTn id="203" dur="500" fill="hold"/>
                                        <p:tgtEl>
                                          <p:spTgt spid="35"/>
                                        </p:tgtEl>
                                        <p:attrNameLst>
                                          <p:attrName>ppt_h</p:attrName>
                                        </p:attrNameLst>
                                      </p:cBhvr>
                                      <p:tavLst>
                                        <p:tav tm="0">
                                          <p:val>
                                            <p:fltVal val="0"/>
                                          </p:val>
                                        </p:tav>
                                        <p:tav tm="100000">
                                          <p:val>
                                            <p:strVal val="#ppt_h"/>
                                          </p:val>
                                        </p:tav>
                                      </p:tavLst>
                                    </p:anim>
                                    <p:animEffect transition="in" filter="fade">
                                      <p:cBhvr>
                                        <p:cTn id="204" dur="500"/>
                                        <p:tgtEl>
                                          <p:spTgt spid="35"/>
                                        </p:tgtEl>
                                      </p:cBhvr>
                                    </p:animEffect>
                                  </p:childTnLst>
                                </p:cTn>
                              </p:par>
                              <p:par>
                                <p:cTn id="205" presetID="53" presetClass="entr" presetSubtype="16" fill="hold" nodeType="withEffect">
                                  <p:stCondLst>
                                    <p:cond delay="0"/>
                                  </p:stCondLst>
                                  <p:childTnLst>
                                    <p:set>
                                      <p:cBhvr>
                                        <p:cTn id="206" dur="1" fill="hold">
                                          <p:stCondLst>
                                            <p:cond delay="0"/>
                                          </p:stCondLst>
                                        </p:cTn>
                                        <p:tgtEl>
                                          <p:spTgt spid="36"/>
                                        </p:tgtEl>
                                        <p:attrNameLst>
                                          <p:attrName>style.visibility</p:attrName>
                                        </p:attrNameLst>
                                      </p:cBhvr>
                                      <p:to>
                                        <p:strVal val="visible"/>
                                      </p:to>
                                    </p:set>
                                    <p:anim calcmode="lin" valueType="num">
                                      <p:cBhvr>
                                        <p:cTn id="207" dur="500" fill="hold"/>
                                        <p:tgtEl>
                                          <p:spTgt spid="36"/>
                                        </p:tgtEl>
                                        <p:attrNameLst>
                                          <p:attrName>ppt_w</p:attrName>
                                        </p:attrNameLst>
                                      </p:cBhvr>
                                      <p:tavLst>
                                        <p:tav tm="0">
                                          <p:val>
                                            <p:fltVal val="0"/>
                                          </p:val>
                                        </p:tav>
                                        <p:tav tm="100000">
                                          <p:val>
                                            <p:strVal val="#ppt_w"/>
                                          </p:val>
                                        </p:tav>
                                      </p:tavLst>
                                    </p:anim>
                                    <p:anim calcmode="lin" valueType="num">
                                      <p:cBhvr>
                                        <p:cTn id="208" dur="500" fill="hold"/>
                                        <p:tgtEl>
                                          <p:spTgt spid="36"/>
                                        </p:tgtEl>
                                        <p:attrNameLst>
                                          <p:attrName>ppt_h</p:attrName>
                                        </p:attrNameLst>
                                      </p:cBhvr>
                                      <p:tavLst>
                                        <p:tav tm="0">
                                          <p:val>
                                            <p:fltVal val="0"/>
                                          </p:val>
                                        </p:tav>
                                        <p:tav tm="100000">
                                          <p:val>
                                            <p:strVal val="#ppt_h"/>
                                          </p:val>
                                        </p:tav>
                                      </p:tavLst>
                                    </p:anim>
                                    <p:animEffect transition="in" filter="fade">
                                      <p:cBhvr>
                                        <p:cTn id="209" dur="500"/>
                                        <p:tgtEl>
                                          <p:spTgt spid="36"/>
                                        </p:tgtEl>
                                      </p:cBhvr>
                                    </p:animEffect>
                                  </p:childTnLst>
                                </p:cTn>
                              </p:par>
                            </p:childTnLst>
                          </p:cTn>
                        </p:par>
                        <p:par>
                          <p:cTn id="210" fill="hold">
                            <p:stCondLst>
                              <p:cond delay="500"/>
                            </p:stCondLst>
                            <p:childTnLst>
                              <p:par>
                                <p:cTn id="211" presetID="53" presetClass="entr" presetSubtype="16" fill="hold" grpId="0" nodeType="afterEffect">
                                  <p:stCondLst>
                                    <p:cond delay="0"/>
                                  </p:stCondLst>
                                  <p:childTnLst>
                                    <p:set>
                                      <p:cBhvr>
                                        <p:cTn id="212" dur="1" fill="hold">
                                          <p:stCondLst>
                                            <p:cond delay="0"/>
                                          </p:stCondLst>
                                        </p:cTn>
                                        <p:tgtEl>
                                          <p:spTgt spid="37"/>
                                        </p:tgtEl>
                                        <p:attrNameLst>
                                          <p:attrName>style.visibility</p:attrName>
                                        </p:attrNameLst>
                                      </p:cBhvr>
                                      <p:to>
                                        <p:strVal val="visible"/>
                                      </p:to>
                                    </p:set>
                                    <p:anim calcmode="lin" valueType="num">
                                      <p:cBhvr>
                                        <p:cTn id="213" dur="500" fill="hold"/>
                                        <p:tgtEl>
                                          <p:spTgt spid="37"/>
                                        </p:tgtEl>
                                        <p:attrNameLst>
                                          <p:attrName>ppt_w</p:attrName>
                                        </p:attrNameLst>
                                      </p:cBhvr>
                                      <p:tavLst>
                                        <p:tav tm="0">
                                          <p:val>
                                            <p:fltVal val="0"/>
                                          </p:val>
                                        </p:tav>
                                        <p:tav tm="100000">
                                          <p:val>
                                            <p:strVal val="#ppt_w"/>
                                          </p:val>
                                        </p:tav>
                                      </p:tavLst>
                                    </p:anim>
                                    <p:anim calcmode="lin" valueType="num">
                                      <p:cBhvr>
                                        <p:cTn id="214" dur="500" fill="hold"/>
                                        <p:tgtEl>
                                          <p:spTgt spid="37"/>
                                        </p:tgtEl>
                                        <p:attrNameLst>
                                          <p:attrName>ppt_h</p:attrName>
                                        </p:attrNameLst>
                                      </p:cBhvr>
                                      <p:tavLst>
                                        <p:tav tm="0">
                                          <p:val>
                                            <p:fltVal val="0"/>
                                          </p:val>
                                        </p:tav>
                                        <p:tav tm="100000">
                                          <p:val>
                                            <p:strVal val="#ppt_h"/>
                                          </p:val>
                                        </p:tav>
                                      </p:tavLst>
                                    </p:anim>
                                    <p:animEffect transition="in" filter="fade">
                                      <p:cBhvr>
                                        <p:cTn id="215" dur="500"/>
                                        <p:tgtEl>
                                          <p:spTgt spid="37"/>
                                        </p:tgtEl>
                                      </p:cBhvr>
                                    </p:animEffect>
                                  </p:childTnLst>
                                </p:cTn>
                              </p:par>
                            </p:childTnLst>
                          </p:cTn>
                        </p:par>
                      </p:childTnLst>
                    </p:cTn>
                  </p:par>
                  <p:par>
                    <p:cTn id="216" fill="hold">
                      <p:stCondLst>
                        <p:cond delay="indefinite"/>
                      </p:stCondLst>
                      <p:childTnLst>
                        <p:par>
                          <p:cTn id="217" fill="hold">
                            <p:stCondLst>
                              <p:cond delay="0"/>
                            </p:stCondLst>
                            <p:childTnLst>
                              <p:par>
                                <p:cTn id="218" presetID="53" presetClass="entr" presetSubtype="16" fill="hold" grpId="0" nodeType="clickEffect">
                                  <p:stCondLst>
                                    <p:cond delay="0"/>
                                  </p:stCondLst>
                                  <p:childTnLst>
                                    <p:set>
                                      <p:cBhvr>
                                        <p:cTn id="219" dur="1" fill="hold">
                                          <p:stCondLst>
                                            <p:cond delay="0"/>
                                          </p:stCondLst>
                                        </p:cTn>
                                        <p:tgtEl>
                                          <p:spTgt spid="38"/>
                                        </p:tgtEl>
                                        <p:attrNameLst>
                                          <p:attrName>style.visibility</p:attrName>
                                        </p:attrNameLst>
                                      </p:cBhvr>
                                      <p:to>
                                        <p:strVal val="visible"/>
                                      </p:to>
                                    </p:set>
                                    <p:anim calcmode="lin" valueType="num">
                                      <p:cBhvr>
                                        <p:cTn id="220" dur="500" fill="hold"/>
                                        <p:tgtEl>
                                          <p:spTgt spid="38"/>
                                        </p:tgtEl>
                                        <p:attrNameLst>
                                          <p:attrName>ppt_w</p:attrName>
                                        </p:attrNameLst>
                                      </p:cBhvr>
                                      <p:tavLst>
                                        <p:tav tm="0">
                                          <p:val>
                                            <p:fltVal val="0"/>
                                          </p:val>
                                        </p:tav>
                                        <p:tav tm="100000">
                                          <p:val>
                                            <p:strVal val="#ppt_w"/>
                                          </p:val>
                                        </p:tav>
                                      </p:tavLst>
                                    </p:anim>
                                    <p:anim calcmode="lin" valueType="num">
                                      <p:cBhvr>
                                        <p:cTn id="221" dur="500" fill="hold"/>
                                        <p:tgtEl>
                                          <p:spTgt spid="38"/>
                                        </p:tgtEl>
                                        <p:attrNameLst>
                                          <p:attrName>ppt_h</p:attrName>
                                        </p:attrNameLst>
                                      </p:cBhvr>
                                      <p:tavLst>
                                        <p:tav tm="0">
                                          <p:val>
                                            <p:fltVal val="0"/>
                                          </p:val>
                                        </p:tav>
                                        <p:tav tm="100000">
                                          <p:val>
                                            <p:strVal val="#ppt_h"/>
                                          </p:val>
                                        </p:tav>
                                      </p:tavLst>
                                    </p:anim>
                                    <p:animEffect transition="in" filter="fade">
                                      <p:cBhvr>
                                        <p:cTn id="222" dur="500"/>
                                        <p:tgtEl>
                                          <p:spTgt spid="38"/>
                                        </p:tgtEl>
                                      </p:cBhvr>
                                    </p:animEffect>
                                  </p:childTnLst>
                                </p:cTn>
                              </p:par>
                            </p:childTnLst>
                          </p:cTn>
                        </p:par>
                      </p:childTnLst>
                    </p:cTn>
                  </p:par>
                  <p:par>
                    <p:cTn id="223" fill="hold">
                      <p:stCondLst>
                        <p:cond delay="indefinite"/>
                      </p:stCondLst>
                      <p:childTnLst>
                        <p:par>
                          <p:cTn id="224" fill="hold">
                            <p:stCondLst>
                              <p:cond delay="0"/>
                            </p:stCondLst>
                            <p:childTnLst>
                              <p:par>
                                <p:cTn id="225" presetID="53" presetClass="entr" presetSubtype="16" fill="hold" grpId="0" nodeType="clickEffect">
                                  <p:stCondLst>
                                    <p:cond delay="0"/>
                                  </p:stCondLst>
                                  <p:childTnLst>
                                    <p:set>
                                      <p:cBhvr>
                                        <p:cTn id="226" dur="1" fill="hold">
                                          <p:stCondLst>
                                            <p:cond delay="0"/>
                                          </p:stCondLst>
                                        </p:cTn>
                                        <p:tgtEl>
                                          <p:spTgt spid="39"/>
                                        </p:tgtEl>
                                        <p:attrNameLst>
                                          <p:attrName>style.visibility</p:attrName>
                                        </p:attrNameLst>
                                      </p:cBhvr>
                                      <p:to>
                                        <p:strVal val="visible"/>
                                      </p:to>
                                    </p:set>
                                    <p:anim calcmode="lin" valueType="num">
                                      <p:cBhvr>
                                        <p:cTn id="227" dur="500" fill="hold"/>
                                        <p:tgtEl>
                                          <p:spTgt spid="39"/>
                                        </p:tgtEl>
                                        <p:attrNameLst>
                                          <p:attrName>ppt_w</p:attrName>
                                        </p:attrNameLst>
                                      </p:cBhvr>
                                      <p:tavLst>
                                        <p:tav tm="0">
                                          <p:val>
                                            <p:fltVal val="0"/>
                                          </p:val>
                                        </p:tav>
                                        <p:tav tm="100000">
                                          <p:val>
                                            <p:strVal val="#ppt_w"/>
                                          </p:val>
                                        </p:tav>
                                      </p:tavLst>
                                    </p:anim>
                                    <p:anim calcmode="lin" valueType="num">
                                      <p:cBhvr>
                                        <p:cTn id="228" dur="500" fill="hold"/>
                                        <p:tgtEl>
                                          <p:spTgt spid="39"/>
                                        </p:tgtEl>
                                        <p:attrNameLst>
                                          <p:attrName>ppt_h</p:attrName>
                                        </p:attrNameLst>
                                      </p:cBhvr>
                                      <p:tavLst>
                                        <p:tav tm="0">
                                          <p:val>
                                            <p:fltVal val="0"/>
                                          </p:val>
                                        </p:tav>
                                        <p:tav tm="100000">
                                          <p:val>
                                            <p:strVal val="#ppt_h"/>
                                          </p:val>
                                        </p:tav>
                                      </p:tavLst>
                                    </p:anim>
                                    <p:animEffect transition="in" filter="fade">
                                      <p:cBhvr>
                                        <p:cTn id="229" dur="500"/>
                                        <p:tgtEl>
                                          <p:spTgt spid="39"/>
                                        </p:tgtEl>
                                      </p:cBhvr>
                                    </p:animEffect>
                                  </p:childTnLst>
                                </p:cTn>
                              </p:par>
                            </p:childTnLst>
                          </p:cTn>
                        </p:par>
                      </p:childTnLst>
                    </p:cTn>
                  </p:par>
                  <p:par>
                    <p:cTn id="230" fill="hold">
                      <p:stCondLst>
                        <p:cond delay="indefinite"/>
                      </p:stCondLst>
                      <p:childTnLst>
                        <p:par>
                          <p:cTn id="231" fill="hold">
                            <p:stCondLst>
                              <p:cond delay="0"/>
                            </p:stCondLst>
                            <p:childTnLst>
                              <p:par>
                                <p:cTn id="232" presetID="53" presetClass="entr" presetSubtype="16" fill="hold" grpId="0" nodeType="clickEffect">
                                  <p:stCondLst>
                                    <p:cond delay="0"/>
                                  </p:stCondLst>
                                  <p:childTnLst>
                                    <p:set>
                                      <p:cBhvr>
                                        <p:cTn id="233" dur="1" fill="hold">
                                          <p:stCondLst>
                                            <p:cond delay="0"/>
                                          </p:stCondLst>
                                        </p:cTn>
                                        <p:tgtEl>
                                          <p:spTgt spid="40"/>
                                        </p:tgtEl>
                                        <p:attrNameLst>
                                          <p:attrName>style.visibility</p:attrName>
                                        </p:attrNameLst>
                                      </p:cBhvr>
                                      <p:to>
                                        <p:strVal val="visible"/>
                                      </p:to>
                                    </p:set>
                                    <p:anim calcmode="lin" valueType="num">
                                      <p:cBhvr>
                                        <p:cTn id="234" dur="500" fill="hold"/>
                                        <p:tgtEl>
                                          <p:spTgt spid="40"/>
                                        </p:tgtEl>
                                        <p:attrNameLst>
                                          <p:attrName>ppt_w</p:attrName>
                                        </p:attrNameLst>
                                      </p:cBhvr>
                                      <p:tavLst>
                                        <p:tav tm="0">
                                          <p:val>
                                            <p:fltVal val="0"/>
                                          </p:val>
                                        </p:tav>
                                        <p:tav tm="100000">
                                          <p:val>
                                            <p:strVal val="#ppt_w"/>
                                          </p:val>
                                        </p:tav>
                                      </p:tavLst>
                                    </p:anim>
                                    <p:anim calcmode="lin" valueType="num">
                                      <p:cBhvr>
                                        <p:cTn id="235" dur="500" fill="hold"/>
                                        <p:tgtEl>
                                          <p:spTgt spid="40"/>
                                        </p:tgtEl>
                                        <p:attrNameLst>
                                          <p:attrName>ppt_h</p:attrName>
                                        </p:attrNameLst>
                                      </p:cBhvr>
                                      <p:tavLst>
                                        <p:tav tm="0">
                                          <p:val>
                                            <p:fltVal val="0"/>
                                          </p:val>
                                        </p:tav>
                                        <p:tav tm="100000">
                                          <p:val>
                                            <p:strVal val="#ppt_h"/>
                                          </p:val>
                                        </p:tav>
                                      </p:tavLst>
                                    </p:anim>
                                    <p:animEffect transition="in" filter="fade">
                                      <p:cBhvr>
                                        <p:cTn id="236"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7" grpId="0" animBg="1"/>
      <p:bldP spid="8" grpId="0" animBg="1"/>
      <p:bldP spid="9" grpId="0" animBg="1"/>
      <p:bldP spid="12" grpId="0" animBg="1"/>
      <p:bldP spid="13" grpId="0" animBg="1"/>
      <p:bldP spid="14" grpId="0" animBg="1"/>
      <p:bldP spid="17" grpId="0" animBg="1"/>
      <p:bldP spid="18" grpId="0" animBg="1"/>
      <p:bldP spid="19" grpId="0" animBg="1"/>
      <p:bldP spid="22" grpId="0" animBg="1"/>
      <p:bldP spid="23" grpId="0" animBg="1"/>
      <p:bldP spid="24" grpId="0" animBg="1"/>
      <p:bldP spid="27" grpId="0" animBg="1"/>
      <p:bldP spid="28" grpId="0" animBg="1"/>
      <p:bldP spid="29" grpId="0" animBg="1"/>
      <p:bldP spid="32" grpId="0" animBg="1"/>
      <p:bldP spid="33" grpId="0" animBg="1"/>
      <p:bldP spid="34" grpId="0" animBg="1"/>
      <p:bldP spid="37" grpId="0" animBg="1"/>
      <p:bldP spid="38" grpId="0" animBg="1"/>
      <p:bldP spid="39" grpId="0" animBg="1"/>
      <p:bldP spid="40"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09569" y="634890"/>
            <a:ext cx="10632719" cy="723147"/>
          </a:xfrm>
          <a:prstGeom prst="rect">
            <a:avLst/>
          </a:prstGeom>
          <a:noFill/>
          <a:ln/>
        </p:spPr>
        <p:txBody>
          <a:bodyPr wrap="none" lIns="0" tIns="0" rIns="0" bIns="0" rtlCol="0" anchor="t">
            <a:spAutoFit/>
          </a:bodyPr>
          <a:lstStyle/>
          <a:p>
            <a:pPr marL="0" indent="0" algn="l">
              <a:lnSpc>
                <a:spcPts val="5550"/>
              </a:lnSpc>
              <a:buNone/>
            </a:pPr>
            <a:r>
              <a:rPr lang="en-US" sz="5400" b="1" dirty="0">
                <a:solidFill>
                  <a:srgbClr val="233939"/>
                </a:solidFill>
                <a:latin typeface="ZapfHumnst BT" panose="020B0502050508020304" pitchFamily="34" charset="0"/>
                <a:ea typeface="Syne Bold" pitchFamily="34" charset="-122"/>
                <a:cs typeface="Syne Bold" pitchFamily="34" charset="-120"/>
              </a:rPr>
              <a:t>McKinsey 7-S: Hard &amp; Soft Elements</a:t>
            </a:r>
            <a:endParaRPr lang="en-US" sz="5400" dirty="0">
              <a:latin typeface="ZapfHumnst BT" panose="020B0502050508020304" pitchFamily="34" charset="0"/>
            </a:endParaRPr>
          </a:p>
        </p:txBody>
      </p:sp>
      <p:sp>
        <p:nvSpPr>
          <p:cNvPr id="3" name="Text 1"/>
          <p:cNvSpPr/>
          <p:nvPr/>
        </p:nvSpPr>
        <p:spPr>
          <a:xfrm>
            <a:off x="716451" y="1780222"/>
            <a:ext cx="13042821" cy="725805"/>
          </a:xfrm>
          <a:prstGeom prst="rect">
            <a:avLst/>
          </a:prstGeom>
          <a:noFill/>
          <a:ln/>
        </p:spPr>
        <p:txBody>
          <a:bodyPr wrap="square" lIns="0" tIns="0" rIns="0" bIns="0" rtlCol="0" anchor="t">
            <a:spAutoFit/>
          </a:bodyPr>
          <a:lstStyle/>
          <a:p>
            <a:pPr marL="0" indent="0" algn="l">
              <a:lnSpc>
                <a:spcPts val="2850"/>
              </a:lnSpc>
              <a:buNone/>
            </a:pPr>
            <a:r>
              <a:rPr lang="en-US" sz="2000" dirty="0">
                <a:solidFill>
                  <a:srgbClr val="3B4E4E"/>
                </a:solidFill>
                <a:latin typeface="ZapfHumnst BT" panose="020B0502050508020304" pitchFamily="34" charset="0"/>
                <a:ea typeface="Overpass Light" pitchFamily="34" charset="-122"/>
                <a:cs typeface="Overpass Light" pitchFamily="34" charset="-120"/>
              </a:rPr>
              <a:t>The McKinsey 7-S model categorizes organizational elements into 'Hard' and 'Soft,' both crucial for successful change and performance.</a:t>
            </a:r>
            <a:endParaRPr lang="en-US" sz="2000" dirty="0">
              <a:latin typeface="ZapfHumnst BT" panose="020B0502050508020304" pitchFamily="34" charset="0"/>
            </a:endParaRPr>
          </a:p>
        </p:txBody>
      </p:sp>
      <p:sp>
        <p:nvSpPr>
          <p:cNvPr id="4" name="Text 2"/>
          <p:cNvSpPr/>
          <p:nvPr/>
        </p:nvSpPr>
        <p:spPr>
          <a:xfrm>
            <a:off x="716451" y="2987992"/>
            <a:ext cx="2216954" cy="364972"/>
          </a:xfrm>
          <a:prstGeom prst="rect">
            <a:avLst/>
          </a:prstGeom>
          <a:noFill/>
          <a:ln/>
        </p:spPr>
        <p:txBody>
          <a:bodyPr wrap="none" lIns="0" tIns="0" rIns="0" bIns="0" rtlCol="0" anchor="t">
            <a:spAutoFit/>
          </a:bodyPr>
          <a:lstStyle/>
          <a:p>
            <a:pPr marL="0" indent="0" algn="l">
              <a:lnSpc>
                <a:spcPts val="2750"/>
              </a:lnSpc>
              <a:buNone/>
            </a:pPr>
            <a:r>
              <a:rPr lang="en-US" sz="2800" b="1" dirty="0">
                <a:solidFill>
                  <a:srgbClr val="233939"/>
                </a:solidFill>
                <a:latin typeface="ZapfHumnst BT" panose="020B0502050508020304" pitchFamily="34" charset="0"/>
                <a:ea typeface="Syne Bold" pitchFamily="34" charset="-122"/>
                <a:cs typeface="Syne Bold" pitchFamily="34" charset="-120"/>
              </a:rPr>
              <a:t>Hard Elements</a:t>
            </a:r>
            <a:endParaRPr lang="en-US" sz="2800" dirty="0">
              <a:latin typeface="ZapfHumnst BT" panose="020B0502050508020304" pitchFamily="34" charset="0"/>
            </a:endParaRPr>
          </a:p>
        </p:txBody>
      </p:sp>
      <p:sp>
        <p:nvSpPr>
          <p:cNvPr id="9" name="Text 7"/>
          <p:cNvSpPr/>
          <p:nvPr/>
        </p:nvSpPr>
        <p:spPr>
          <a:xfrm>
            <a:off x="7334567" y="2201275"/>
            <a:ext cx="2022990" cy="364972"/>
          </a:xfrm>
          <a:prstGeom prst="rect">
            <a:avLst/>
          </a:prstGeom>
          <a:noFill/>
          <a:ln/>
        </p:spPr>
        <p:txBody>
          <a:bodyPr wrap="none" lIns="0" tIns="0" rIns="0" bIns="0" rtlCol="0" anchor="t">
            <a:spAutoFit/>
          </a:bodyPr>
          <a:lstStyle/>
          <a:p>
            <a:pPr marL="0" indent="0" algn="l">
              <a:lnSpc>
                <a:spcPts val="2750"/>
              </a:lnSpc>
              <a:buNone/>
            </a:pPr>
            <a:r>
              <a:rPr lang="en-US" sz="2800" b="1" dirty="0">
                <a:solidFill>
                  <a:srgbClr val="233939"/>
                </a:solidFill>
                <a:latin typeface="ZapfHumnst BT" panose="020B0502050508020304" pitchFamily="34" charset="0"/>
                <a:ea typeface="Syne Bold" pitchFamily="34" charset="-122"/>
                <a:cs typeface="Syne Bold" pitchFamily="34" charset="-120"/>
              </a:rPr>
              <a:t>Soft Elements</a:t>
            </a:r>
            <a:endParaRPr lang="en-US" sz="2800" dirty="0">
              <a:latin typeface="ZapfHumnst BT" panose="020B0502050508020304" pitchFamily="34" charset="0"/>
            </a:endParaRPr>
          </a:p>
        </p:txBody>
      </p:sp>
      <p:sp>
        <p:nvSpPr>
          <p:cNvPr id="15" name="Text 13"/>
          <p:cNvSpPr/>
          <p:nvPr/>
        </p:nvSpPr>
        <p:spPr>
          <a:xfrm>
            <a:off x="789506" y="7601121"/>
            <a:ext cx="13090122" cy="347275"/>
          </a:xfrm>
          <a:prstGeom prst="rect">
            <a:avLst/>
          </a:prstGeom>
          <a:noFill/>
          <a:ln/>
        </p:spPr>
        <p:txBody>
          <a:bodyPr wrap="none" lIns="0" tIns="0" rIns="0" bIns="0" rtlCol="0" anchor="t">
            <a:spAutoFit/>
          </a:bodyPr>
          <a:lstStyle/>
          <a:p>
            <a:pPr marL="0" indent="0" algn="l">
              <a:lnSpc>
                <a:spcPts val="2850"/>
              </a:lnSpc>
              <a:buNone/>
            </a:pPr>
            <a:r>
              <a:rPr lang="en-US" sz="2000" dirty="0">
                <a:solidFill>
                  <a:srgbClr val="3B4E4E"/>
                </a:solidFill>
                <a:latin typeface="ZapfHumnst BT" panose="020B0502050508020304" pitchFamily="34" charset="0"/>
                <a:ea typeface="Overpass Light" pitchFamily="34" charset="-122"/>
                <a:cs typeface="Overpass Light" pitchFamily="34" charset="-120"/>
              </a:rPr>
              <a:t>Effective organizational change hinges on understanding and balancing both hard and soft elements for holistic alignment.</a:t>
            </a:r>
            <a:endParaRPr lang="en-US" sz="2000" dirty="0">
              <a:latin typeface="ZapfHumnst BT" panose="020B0502050508020304" pitchFamily="34" charset="0"/>
            </a:endParaRPr>
          </a:p>
        </p:txBody>
      </p:sp>
      <p:sp>
        <p:nvSpPr>
          <p:cNvPr id="17" name="Text 3"/>
          <p:cNvSpPr/>
          <p:nvPr/>
        </p:nvSpPr>
        <p:spPr>
          <a:xfrm>
            <a:off x="789506" y="3405369"/>
            <a:ext cx="6131370" cy="687943"/>
          </a:xfrm>
          <a:prstGeom prst="rect">
            <a:avLst/>
          </a:prstGeom>
          <a:noFill/>
          <a:ln/>
        </p:spPr>
        <p:txBody>
          <a:bodyPr wrap="square" lIns="0" tIns="0" rIns="0" bIns="0" rtlCol="0" anchor="t"/>
          <a:lstStyle/>
          <a:p>
            <a:pPr marL="0" indent="0" algn="just">
              <a:buNone/>
            </a:pPr>
            <a:r>
              <a:rPr lang="en-US" dirty="0">
                <a:solidFill>
                  <a:srgbClr val="3B4E4E"/>
                </a:solidFill>
                <a:latin typeface="Overpass Light" pitchFamily="34" charset="0"/>
                <a:ea typeface="Overpass Light" pitchFamily="34" charset="-122"/>
                <a:cs typeface="Overpass Light" pitchFamily="34" charset="-120"/>
              </a:rPr>
              <a:t>Tangible, easily defined structures that can be directly influenced by management decisions and formal documentation.</a:t>
            </a:r>
            <a:endParaRPr lang="en-US" dirty="0"/>
          </a:p>
        </p:txBody>
      </p:sp>
      <p:sp>
        <p:nvSpPr>
          <p:cNvPr id="18" name="Shape 4"/>
          <p:cNvSpPr/>
          <p:nvPr/>
        </p:nvSpPr>
        <p:spPr>
          <a:xfrm>
            <a:off x="789506" y="4208223"/>
            <a:ext cx="5368226" cy="898208"/>
          </a:xfrm>
          <a:prstGeom prst="roundRect">
            <a:avLst>
              <a:gd name="adj" fmla="val 6702"/>
            </a:avLst>
          </a:prstGeom>
          <a:solidFill>
            <a:srgbClr val="224435"/>
          </a:solidFill>
          <a:ln w="7620">
            <a:solidFill>
              <a:srgbClr val="3B5D4E"/>
            </a:solidFill>
            <a:prstDash val="solid"/>
          </a:ln>
        </p:spPr>
      </p:sp>
      <p:sp>
        <p:nvSpPr>
          <p:cNvPr id="19" name="Text 5"/>
          <p:cNvSpPr/>
          <p:nvPr/>
        </p:nvSpPr>
        <p:spPr>
          <a:xfrm>
            <a:off x="940358" y="4359075"/>
            <a:ext cx="2652645" cy="223957"/>
          </a:xfrm>
          <a:prstGeom prst="rect">
            <a:avLst/>
          </a:prstGeom>
          <a:noFill/>
          <a:ln/>
        </p:spPr>
        <p:txBody>
          <a:bodyPr wrap="none" lIns="0" tIns="0" rIns="0" bIns="0" rtlCol="0" anchor="t"/>
          <a:lstStyle/>
          <a:p>
            <a:pPr marL="0" indent="0" algn="just">
              <a:lnSpc>
                <a:spcPts val="1750"/>
              </a:lnSpc>
              <a:buNone/>
            </a:pPr>
            <a:r>
              <a:rPr lang="en-US" sz="2000" b="1" dirty="0">
                <a:solidFill>
                  <a:srgbClr val="FFFFFF"/>
                </a:solidFill>
                <a:latin typeface="Syne Bold" pitchFamily="34" charset="0"/>
                <a:ea typeface="Syne Bold" pitchFamily="34" charset="-122"/>
                <a:cs typeface="Syne Bold" pitchFamily="34" charset="-120"/>
              </a:rPr>
              <a:t>Strategy</a:t>
            </a:r>
            <a:endParaRPr lang="en-US" sz="2000" dirty="0"/>
          </a:p>
        </p:txBody>
      </p:sp>
      <p:sp>
        <p:nvSpPr>
          <p:cNvPr id="20" name="Text 6"/>
          <p:cNvSpPr/>
          <p:nvPr/>
        </p:nvSpPr>
        <p:spPr>
          <a:xfrm>
            <a:off x="865795" y="4726264"/>
            <a:ext cx="5070632" cy="229314"/>
          </a:xfrm>
          <a:prstGeom prst="rect">
            <a:avLst/>
          </a:prstGeom>
          <a:noFill/>
          <a:ln/>
        </p:spPr>
        <p:txBody>
          <a:bodyPr wrap="none" lIns="0" tIns="0" rIns="0" bIns="0" rtlCol="0" anchor="t"/>
          <a:lstStyle/>
          <a:p>
            <a:pPr marL="0" indent="0" algn="just">
              <a:lnSpc>
                <a:spcPts val="1800"/>
              </a:lnSpc>
              <a:buNone/>
            </a:pPr>
            <a:r>
              <a:rPr lang="en-US" sz="2000" dirty="0">
                <a:solidFill>
                  <a:srgbClr val="FFFFFF"/>
                </a:solidFill>
                <a:latin typeface="Overpass Light" pitchFamily="34" charset="0"/>
                <a:ea typeface="Overpass Light" pitchFamily="34" charset="-122"/>
                <a:cs typeface="Overpass Light" pitchFamily="34" charset="-120"/>
              </a:rPr>
              <a:t>Clear plans and competitive positioning</a:t>
            </a:r>
            <a:endParaRPr lang="en-US" sz="2000" dirty="0"/>
          </a:p>
        </p:txBody>
      </p:sp>
      <p:sp>
        <p:nvSpPr>
          <p:cNvPr id="21" name="Shape 7"/>
          <p:cNvSpPr/>
          <p:nvPr/>
        </p:nvSpPr>
        <p:spPr>
          <a:xfrm>
            <a:off x="789506" y="5249663"/>
            <a:ext cx="5368226" cy="898208"/>
          </a:xfrm>
          <a:prstGeom prst="roundRect">
            <a:avLst>
              <a:gd name="adj" fmla="val 6702"/>
            </a:avLst>
          </a:prstGeom>
          <a:solidFill>
            <a:srgbClr val="224435"/>
          </a:solidFill>
          <a:ln w="7620">
            <a:solidFill>
              <a:srgbClr val="3B5D4E"/>
            </a:solidFill>
            <a:prstDash val="solid"/>
          </a:ln>
        </p:spPr>
      </p:sp>
      <p:sp>
        <p:nvSpPr>
          <p:cNvPr id="22" name="Text 8"/>
          <p:cNvSpPr/>
          <p:nvPr/>
        </p:nvSpPr>
        <p:spPr>
          <a:xfrm>
            <a:off x="940358" y="5400515"/>
            <a:ext cx="2652645" cy="223957"/>
          </a:xfrm>
          <a:prstGeom prst="rect">
            <a:avLst/>
          </a:prstGeom>
          <a:noFill/>
          <a:ln/>
        </p:spPr>
        <p:txBody>
          <a:bodyPr wrap="none" lIns="0" tIns="0" rIns="0" bIns="0" rtlCol="0" anchor="t"/>
          <a:lstStyle/>
          <a:p>
            <a:pPr marL="0" indent="0" algn="just">
              <a:lnSpc>
                <a:spcPts val="1750"/>
              </a:lnSpc>
              <a:buNone/>
            </a:pPr>
            <a:r>
              <a:rPr lang="en-US" sz="2000" b="1" dirty="0">
                <a:solidFill>
                  <a:srgbClr val="FFFFFF"/>
                </a:solidFill>
                <a:latin typeface="Syne Bold" pitchFamily="34" charset="0"/>
                <a:ea typeface="Syne Bold" pitchFamily="34" charset="-122"/>
                <a:cs typeface="Syne Bold" pitchFamily="34" charset="-120"/>
              </a:rPr>
              <a:t>Structure</a:t>
            </a:r>
            <a:endParaRPr lang="en-US" sz="2000" dirty="0"/>
          </a:p>
        </p:txBody>
      </p:sp>
      <p:sp>
        <p:nvSpPr>
          <p:cNvPr id="23" name="Text 9"/>
          <p:cNvSpPr/>
          <p:nvPr/>
        </p:nvSpPr>
        <p:spPr>
          <a:xfrm>
            <a:off x="865795" y="5767704"/>
            <a:ext cx="5070632" cy="229314"/>
          </a:xfrm>
          <a:prstGeom prst="rect">
            <a:avLst/>
          </a:prstGeom>
          <a:noFill/>
          <a:ln/>
        </p:spPr>
        <p:txBody>
          <a:bodyPr wrap="none" lIns="0" tIns="0" rIns="0" bIns="0" rtlCol="0" anchor="t"/>
          <a:lstStyle/>
          <a:p>
            <a:pPr marL="0" indent="0" algn="just">
              <a:lnSpc>
                <a:spcPts val="1800"/>
              </a:lnSpc>
              <a:buNone/>
            </a:pPr>
            <a:r>
              <a:rPr lang="en-US" sz="2000" dirty="0">
                <a:solidFill>
                  <a:srgbClr val="FFFFFF"/>
                </a:solidFill>
                <a:latin typeface="Overpass Light" pitchFamily="34" charset="0"/>
                <a:ea typeface="Overpass Light" pitchFamily="34" charset="-122"/>
                <a:cs typeface="Overpass Light" pitchFamily="34" charset="-120"/>
              </a:rPr>
              <a:t>Organizational charts and hierarchies</a:t>
            </a:r>
            <a:endParaRPr lang="en-US" sz="2000" dirty="0"/>
          </a:p>
        </p:txBody>
      </p:sp>
      <p:sp>
        <p:nvSpPr>
          <p:cNvPr id="24" name="Shape 10"/>
          <p:cNvSpPr/>
          <p:nvPr/>
        </p:nvSpPr>
        <p:spPr>
          <a:xfrm>
            <a:off x="789506" y="6291103"/>
            <a:ext cx="5368226" cy="898208"/>
          </a:xfrm>
          <a:prstGeom prst="roundRect">
            <a:avLst>
              <a:gd name="adj" fmla="val 6702"/>
            </a:avLst>
          </a:prstGeom>
          <a:solidFill>
            <a:srgbClr val="224435"/>
          </a:solidFill>
          <a:ln w="7620">
            <a:solidFill>
              <a:srgbClr val="3B5D4E"/>
            </a:solidFill>
            <a:prstDash val="solid"/>
          </a:ln>
        </p:spPr>
      </p:sp>
      <p:sp>
        <p:nvSpPr>
          <p:cNvPr id="25" name="Text 11"/>
          <p:cNvSpPr/>
          <p:nvPr/>
        </p:nvSpPr>
        <p:spPr>
          <a:xfrm>
            <a:off x="940358" y="6441955"/>
            <a:ext cx="2652645" cy="223957"/>
          </a:xfrm>
          <a:prstGeom prst="rect">
            <a:avLst/>
          </a:prstGeom>
          <a:noFill/>
          <a:ln/>
        </p:spPr>
        <p:txBody>
          <a:bodyPr wrap="none" lIns="0" tIns="0" rIns="0" bIns="0" rtlCol="0" anchor="t"/>
          <a:lstStyle/>
          <a:p>
            <a:pPr marL="0" indent="0" algn="just">
              <a:lnSpc>
                <a:spcPts val="1750"/>
              </a:lnSpc>
              <a:buNone/>
            </a:pPr>
            <a:r>
              <a:rPr lang="en-US" sz="2000" b="1" dirty="0">
                <a:solidFill>
                  <a:srgbClr val="FFFFFF"/>
                </a:solidFill>
                <a:latin typeface="Syne Bold" pitchFamily="34" charset="0"/>
                <a:ea typeface="Syne Bold" pitchFamily="34" charset="-122"/>
                <a:cs typeface="Syne Bold" pitchFamily="34" charset="-120"/>
              </a:rPr>
              <a:t>Systems</a:t>
            </a:r>
            <a:endParaRPr lang="en-US" sz="2000" dirty="0"/>
          </a:p>
        </p:txBody>
      </p:sp>
      <p:sp>
        <p:nvSpPr>
          <p:cNvPr id="26" name="Text 12"/>
          <p:cNvSpPr/>
          <p:nvPr/>
        </p:nvSpPr>
        <p:spPr>
          <a:xfrm>
            <a:off x="865795" y="6809144"/>
            <a:ext cx="5070632" cy="229314"/>
          </a:xfrm>
          <a:prstGeom prst="rect">
            <a:avLst/>
          </a:prstGeom>
          <a:noFill/>
          <a:ln/>
        </p:spPr>
        <p:txBody>
          <a:bodyPr wrap="none" lIns="0" tIns="0" rIns="0" bIns="0" rtlCol="0" anchor="t"/>
          <a:lstStyle/>
          <a:p>
            <a:pPr marL="0" indent="0" algn="just">
              <a:lnSpc>
                <a:spcPts val="1800"/>
              </a:lnSpc>
              <a:buNone/>
            </a:pPr>
            <a:r>
              <a:rPr lang="en-US" sz="2000" dirty="0">
                <a:solidFill>
                  <a:srgbClr val="FFFFFF"/>
                </a:solidFill>
                <a:latin typeface="Overpass Light" pitchFamily="34" charset="0"/>
                <a:ea typeface="Overpass Light" pitchFamily="34" charset="-122"/>
                <a:cs typeface="Overpass Light" pitchFamily="34" charset="-120"/>
              </a:rPr>
              <a:t>Processes and operational workflows</a:t>
            </a:r>
            <a:endParaRPr lang="en-US" sz="2000" dirty="0"/>
          </a:p>
        </p:txBody>
      </p:sp>
      <p:sp>
        <p:nvSpPr>
          <p:cNvPr id="27" name="Text 14"/>
          <p:cNvSpPr/>
          <p:nvPr/>
        </p:nvSpPr>
        <p:spPr>
          <a:xfrm>
            <a:off x="7334566" y="2581972"/>
            <a:ext cx="6545061" cy="458629"/>
          </a:xfrm>
          <a:prstGeom prst="rect">
            <a:avLst/>
          </a:prstGeom>
          <a:noFill/>
          <a:ln/>
        </p:spPr>
        <p:txBody>
          <a:bodyPr wrap="square" lIns="0" tIns="0" rIns="0" bIns="0" rtlCol="0" anchor="t"/>
          <a:lstStyle/>
          <a:p>
            <a:pPr marL="0" indent="0" algn="l">
              <a:buNone/>
            </a:pPr>
            <a:r>
              <a:rPr lang="en-US" sz="2000" dirty="0">
                <a:solidFill>
                  <a:srgbClr val="3B4E4E"/>
                </a:solidFill>
                <a:latin typeface="Overpass Light" pitchFamily="34" charset="0"/>
                <a:ea typeface="Overpass Light" pitchFamily="34" charset="-122"/>
                <a:cs typeface="Overpass Light" pitchFamily="34" charset="-120"/>
              </a:rPr>
              <a:t>Intangible, behavioral aspects that are harder to describe but crucial for sustainable organizational success.</a:t>
            </a:r>
            <a:endParaRPr lang="en-US" sz="2000" dirty="0"/>
          </a:p>
        </p:txBody>
      </p:sp>
      <p:sp>
        <p:nvSpPr>
          <p:cNvPr id="28" name="Shape 15"/>
          <p:cNvSpPr/>
          <p:nvPr/>
        </p:nvSpPr>
        <p:spPr>
          <a:xfrm>
            <a:off x="7334566" y="3289361"/>
            <a:ext cx="6545061" cy="913448"/>
          </a:xfrm>
          <a:prstGeom prst="roundRect">
            <a:avLst>
              <a:gd name="adj" fmla="val 6590"/>
            </a:avLst>
          </a:prstGeom>
          <a:solidFill>
            <a:srgbClr val="FFFDE6"/>
          </a:solidFill>
          <a:ln w="15240">
            <a:solidFill>
              <a:srgbClr val="C3D4CC"/>
            </a:solidFill>
            <a:prstDash val="solid"/>
          </a:ln>
        </p:spPr>
      </p:sp>
      <p:sp>
        <p:nvSpPr>
          <p:cNvPr id="29" name="Text 16"/>
          <p:cNvSpPr/>
          <p:nvPr/>
        </p:nvSpPr>
        <p:spPr>
          <a:xfrm>
            <a:off x="7493039" y="3447833"/>
            <a:ext cx="3234164" cy="223957"/>
          </a:xfrm>
          <a:prstGeom prst="rect">
            <a:avLst/>
          </a:prstGeom>
          <a:noFill/>
          <a:ln/>
        </p:spPr>
        <p:txBody>
          <a:bodyPr wrap="none" lIns="0" tIns="0" rIns="0" bIns="0" rtlCol="0" anchor="t"/>
          <a:lstStyle/>
          <a:p>
            <a:pPr marL="0" indent="0" algn="l">
              <a:buNone/>
            </a:pPr>
            <a:r>
              <a:rPr lang="en-US" sz="2800" b="1" dirty="0">
                <a:solidFill>
                  <a:srgbClr val="3B4E4E"/>
                </a:solidFill>
                <a:latin typeface="Syne Bold" pitchFamily="34" charset="0"/>
                <a:ea typeface="Syne Bold" pitchFamily="34" charset="-122"/>
                <a:cs typeface="Syne Bold" pitchFamily="34" charset="-120"/>
              </a:rPr>
              <a:t>Shared Values</a:t>
            </a:r>
            <a:endParaRPr lang="en-US" sz="2800" dirty="0"/>
          </a:p>
        </p:txBody>
      </p:sp>
      <p:sp>
        <p:nvSpPr>
          <p:cNvPr id="30" name="Text 17"/>
          <p:cNvSpPr/>
          <p:nvPr/>
        </p:nvSpPr>
        <p:spPr>
          <a:xfrm>
            <a:off x="7493039" y="3815022"/>
            <a:ext cx="5972898" cy="229314"/>
          </a:xfrm>
          <a:prstGeom prst="rect">
            <a:avLst/>
          </a:prstGeom>
          <a:noFill/>
          <a:ln/>
        </p:spPr>
        <p:txBody>
          <a:bodyPr wrap="none" lIns="0" tIns="0" rIns="0" bIns="0" rtlCol="0" anchor="t"/>
          <a:lstStyle/>
          <a:p>
            <a:pPr marL="0" indent="0" algn="l">
              <a:buNone/>
            </a:pPr>
            <a:r>
              <a:rPr lang="en-US" sz="2000" dirty="0">
                <a:solidFill>
                  <a:srgbClr val="3B4E4E"/>
                </a:solidFill>
                <a:latin typeface="Overpass Light" pitchFamily="34" charset="0"/>
                <a:ea typeface="Overpass Light" pitchFamily="34" charset="-122"/>
                <a:cs typeface="Overpass Light" pitchFamily="34" charset="-120"/>
              </a:rPr>
              <a:t>Guiding principles at the organization's core</a:t>
            </a:r>
            <a:endParaRPr lang="en-US" sz="2000" dirty="0"/>
          </a:p>
        </p:txBody>
      </p:sp>
      <p:sp>
        <p:nvSpPr>
          <p:cNvPr id="31" name="Shape 18"/>
          <p:cNvSpPr/>
          <p:nvPr/>
        </p:nvSpPr>
        <p:spPr>
          <a:xfrm>
            <a:off x="7334566" y="4346041"/>
            <a:ext cx="6545061" cy="913448"/>
          </a:xfrm>
          <a:prstGeom prst="roundRect">
            <a:avLst>
              <a:gd name="adj" fmla="val 6590"/>
            </a:avLst>
          </a:prstGeom>
          <a:solidFill>
            <a:srgbClr val="FFFDE6"/>
          </a:solidFill>
          <a:ln w="15240">
            <a:solidFill>
              <a:srgbClr val="C3D4CC"/>
            </a:solidFill>
            <a:prstDash val="solid"/>
          </a:ln>
        </p:spPr>
      </p:sp>
      <p:sp>
        <p:nvSpPr>
          <p:cNvPr id="32" name="Text 19"/>
          <p:cNvSpPr/>
          <p:nvPr/>
        </p:nvSpPr>
        <p:spPr>
          <a:xfrm>
            <a:off x="7493039" y="4504513"/>
            <a:ext cx="3234164" cy="223957"/>
          </a:xfrm>
          <a:prstGeom prst="rect">
            <a:avLst/>
          </a:prstGeom>
          <a:noFill/>
          <a:ln/>
        </p:spPr>
        <p:txBody>
          <a:bodyPr wrap="none" lIns="0" tIns="0" rIns="0" bIns="0" rtlCol="0" anchor="t"/>
          <a:lstStyle/>
          <a:p>
            <a:pPr marL="0" indent="0" algn="l">
              <a:buNone/>
            </a:pPr>
            <a:r>
              <a:rPr lang="en-US" sz="2800" b="1" dirty="0">
                <a:solidFill>
                  <a:srgbClr val="3B4E4E"/>
                </a:solidFill>
                <a:latin typeface="Syne Bold" pitchFamily="34" charset="0"/>
                <a:ea typeface="Syne Bold" pitchFamily="34" charset="-122"/>
                <a:cs typeface="Syne Bold" pitchFamily="34" charset="-120"/>
              </a:rPr>
              <a:t>Style</a:t>
            </a:r>
            <a:endParaRPr lang="en-US" sz="2800" dirty="0"/>
          </a:p>
        </p:txBody>
      </p:sp>
      <p:sp>
        <p:nvSpPr>
          <p:cNvPr id="33" name="Text 20"/>
          <p:cNvSpPr/>
          <p:nvPr/>
        </p:nvSpPr>
        <p:spPr>
          <a:xfrm>
            <a:off x="7493039" y="4871701"/>
            <a:ext cx="5972898" cy="229314"/>
          </a:xfrm>
          <a:prstGeom prst="rect">
            <a:avLst/>
          </a:prstGeom>
          <a:noFill/>
          <a:ln/>
        </p:spPr>
        <p:txBody>
          <a:bodyPr wrap="none" lIns="0" tIns="0" rIns="0" bIns="0" rtlCol="0" anchor="t"/>
          <a:lstStyle/>
          <a:p>
            <a:pPr marL="0" indent="0" algn="l">
              <a:buNone/>
            </a:pPr>
            <a:r>
              <a:rPr lang="en-US" sz="2000" dirty="0">
                <a:solidFill>
                  <a:srgbClr val="3B4E4E"/>
                </a:solidFill>
                <a:latin typeface="Overpass Light" pitchFamily="34" charset="0"/>
                <a:ea typeface="Overpass Light" pitchFamily="34" charset="-122"/>
                <a:cs typeface="Overpass Light" pitchFamily="34" charset="-120"/>
              </a:rPr>
              <a:t>Leadership culture and management approach</a:t>
            </a:r>
            <a:endParaRPr lang="en-US" sz="2000" dirty="0"/>
          </a:p>
        </p:txBody>
      </p:sp>
      <p:sp>
        <p:nvSpPr>
          <p:cNvPr id="34" name="Shape 21"/>
          <p:cNvSpPr/>
          <p:nvPr/>
        </p:nvSpPr>
        <p:spPr>
          <a:xfrm>
            <a:off x="7334566" y="5402720"/>
            <a:ext cx="6545061" cy="913448"/>
          </a:xfrm>
          <a:prstGeom prst="roundRect">
            <a:avLst>
              <a:gd name="adj" fmla="val 6590"/>
            </a:avLst>
          </a:prstGeom>
          <a:solidFill>
            <a:srgbClr val="FFFDE6"/>
          </a:solidFill>
          <a:ln w="15240">
            <a:solidFill>
              <a:srgbClr val="C3D4CC"/>
            </a:solidFill>
            <a:prstDash val="solid"/>
          </a:ln>
        </p:spPr>
      </p:sp>
      <p:sp>
        <p:nvSpPr>
          <p:cNvPr id="35" name="Text 22"/>
          <p:cNvSpPr/>
          <p:nvPr/>
        </p:nvSpPr>
        <p:spPr>
          <a:xfrm>
            <a:off x="7493039" y="5561192"/>
            <a:ext cx="3234164" cy="223957"/>
          </a:xfrm>
          <a:prstGeom prst="rect">
            <a:avLst/>
          </a:prstGeom>
          <a:noFill/>
          <a:ln/>
        </p:spPr>
        <p:txBody>
          <a:bodyPr wrap="none" lIns="0" tIns="0" rIns="0" bIns="0" rtlCol="0" anchor="t"/>
          <a:lstStyle/>
          <a:p>
            <a:pPr marL="0" indent="0" algn="l">
              <a:buNone/>
            </a:pPr>
            <a:r>
              <a:rPr lang="en-US" sz="2800" b="1" dirty="0">
                <a:solidFill>
                  <a:srgbClr val="3B4E4E"/>
                </a:solidFill>
                <a:latin typeface="Syne Bold" pitchFamily="34" charset="0"/>
                <a:ea typeface="Syne Bold" pitchFamily="34" charset="-122"/>
                <a:cs typeface="Syne Bold" pitchFamily="34" charset="-120"/>
              </a:rPr>
              <a:t>Staff</a:t>
            </a:r>
            <a:endParaRPr lang="en-US" sz="2800" dirty="0"/>
          </a:p>
        </p:txBody>
      </p:sp>
      <p:sp>
        <p:nvSpPr>
          <p:cNvPr id="36" name="Text 23"/>
          <p:cNvSpPr/>
          <p:nvPr/>
        </p:nvSpPr>
        <p:spPr>
          <a:xfrm>
            <a:off x="7493039" y="5928381"/>
            <a:ext cx="5972898" cy="229314"/>
          </a:xfrm>
          <a:prstGeom prst="rect">
            <a:avLst/>
          </a:prstGeom>
          <a:noFill/>
          <a:ln/>
        </p:spPr>
        <p:txBody>
          <a:bodyPr wrap="none" lIns="0" tIns="0" rIns="0" bIns="0" rtlCol="0" anchor="t"/>
          <a:lstStyle/>
          <a:p>
            <a:pPr marL="0" indent="0" algn="l">
              <a:buNone/>
            </a:pPr>
            <a:r>
              <a:rPr lang="en-US" sz="2000" dirty="0">
                <a:solidFill>
                  <a:srgbClr val="3B4E4E"/>
                </a:solidFill>
                <a:latin typeface="Overpass Light" pitchFamily="34" charset="0"/>
                <a:ea typeface="Overpass Light" pitchFamily="34" charset="-122"/>
                <a:cs typeface="Overpass Light" pitchFamily="34" charset="-120"/>
              </a:rPr>
              <a:t>People, their motivation and development</a:t>
            </a:r>
            <a:endParaRPr lang="en-US" sz="2000" dirty="0"/>
          </a:p>
        </p:txBody>
      </p:sp>
      <p:sp>
        <p:nvSpPr>
          <p:cNvPr id="37" name="Shape 24"/>
          <p:cNvSpPr/>
          <p:nvPr/>
        </p:nvSpPr>
        <p:spPr>
          <a:xfrm>
            <a:off x="7334566" y="6459400"/>
            <a:ext cx="6545061" cy="913448"/>
          </a:xfrm>
          <a:prstGeom prst="roundRect">
            <a:avLst>
              <a:gd name="adj" fmla="val 6590"/>
            </a:avLst>
          </a:prstGeom>
          <a:solidFill>
            <a:srgbClr val="FFFDE6"/>
          </a:solidFill>
          <a:ln w="15240">
            <a:solidFill>
              <a:srgbClr val="C3D4CC"/>
            </a:solidFill>
            <a:prstDash val="solid"/>
          </a:ln>
        </p:spPr>
      </p:sp>
      <p:sp>
        <p:nvSpPr>
          <p:cNvPr id="38" name="Text 25"/>
          <p:cNvSpPr/>
          <p:nvPr/>
        </p:nvSpPr>
        <p:spPr>
          <a:xfrm>
            <a:off x="7493039" y="6617872"/>
            <a:ext cx="3234164" cy="223957"/>
          </a:xfrm>
          <a:prstGeom prst="rect">
            <a:avLst/>
          </a:prstGeom>
          <a:noFill/>
          <a:ln/>
        </p:spPr>
        <p:txBody>
          <a:bodyPr wrap="none" lIns="0" tIns="0" rIns="0" bIns="0" rtlCol="0" anchor="t"/>
          <a:lstStyle/>
          <a:p>
            <a:pPr marL="0" indent="0" algn="l">
              <a:buNone/>
            </a:pPr>
            <a:r>
              <a:rPr lang="en-US" sz="2800" b="1" dirty="0">
                <a:solidFill>
                  <a:srgbClr val="3B4E4E"/>
                </a:solidFill>
                <a:latin typeface="Syne Bold" pitchFamily="34" charset="0"/>
                <a:ea typeface="Syne Bold" pitchFamily="34" charset="-122"/>
                <a:cs typeface="Syne Bold" pitchFamily="34" charset="-120"/>
              </a:rPr>
              <a:t>Skills</a:t>
            </a:r>
            <a:endParaRPr lang="en-US" sz="2800" dirty="0"/>
          </a:p>
        </p:txBody>
      </p:sp>
      <p:sp>
        <p:nvSpPr>
          <p:cNvPr id="39" name="Text 26"/>
          <p:cNvSpPr/>
          <p:nvPr/>
        </p:nvSpPr>
        <p:spPr>
          <a:xfrm>
            <a:off x="7493039" y="6985061"/>
            <a:ext cx="5972898" cy="229314"/>
          </a:xfrm>
          <a:prstGeom prst="rect">
            <a:avLst/>
          </a:prstGeom>
          <a:noFill/>
          <a:ln/>
        </p:spPr>
        <p:txBody>
          <a:bodyPr wrap="none" lIns="0" tIns="0" rIns="0" bIns="0" rtlCol="0" anchor="t"/>
          <a:lstStyle/>
          <a:p>
            <a:pPr marL="0" indent="0" algn="l">
              <a:buNone/>
            </a:pPr>
            <a:r>
              <a:rPr lang="en-US" sz="2000" dirty="0">
                <a:solidFill>
                  <a:srgbClr val="3B4E4E"/>
                </a:solidFill>
                <a:latin typeface="Overpass Light" pitchFamily="34" charset="0"/>
                <a:ea typeface="Overpass Light" pitchFamily="34" charset="-122"/>
                <a:cs typeface="Overpass Light" pitchFamily="34" charset="-120"/>
              </a:rPr>
              <a:t>Distinctive capabilities and expertise</a:t>
            </a:r>
            <a:endParaRPr lang="en-US" sz="2000" dirty="0"/>
          </a:p>
        </p:txBody>
      </p:sp>
    </p:spTree>
    <p:extLst>
      <p:ext uri="{BB962C8B-B14F-4D97-AF65-F5344CB8AC3E}">
        <p14:creationId xmlns:p14="http://schemas.microsoft.com/office/powerpoint/2010/main" val="1953350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p:cTn id="14" dur="500" fill="hold"/>
                                        <p:tgtEl>
                                          <p:spTgt spid="3"/>
                                        </p:tgtEl>
                                        <p:attrNameLst>
                                          <p:attrName>ppt_w</p:attrName>
                                        </p:attrNameLst>
                                      </p:cBhvr>
                                      <p:tavLst>
                                        <p:tav tm="0">
                                          <p:val>
                                            <p:fltVal val="0"/>
                                          </p:val>
                                        </p:tav>
                                        <p:tav tm="100000">
                                          <p:val>
                                            <p:strVal val="#ppt_w"/>
                                          </p:val>
                                        </p:tav>
                                      </p:tavLst>
                                    </p:anim>
                                    <p:anim calcmode="lin" valueType="num">
                                      <p:cBhvr>
                                        <p:cTn id="15" dur="500" fill="hold"/>
                                        <p:tgtEl>
                                          <p:spTgt spid="3"/>
                                        </p:tgtEl>
                                        <p:attrNameLst>
                                          <p:attrName>ppt_h</p:attrName>
                                        </p:attrNameLst>
                                      </p:cBhvr>
                                      <p:tavLst>
                                        <p:tav tm="0">
                                          <p:val>
                                            <p:fltVal val="0"/>
                                          </p:val>
                                        </p:tav>
                                        <p:tav tm="100000">
                                          <p:val>
                                            <p:strVal val="#ppt_h"/>
                                          </p:val>
                                        </p:tav>
                                      </p:tavLst>
                                    </p:anim>
                                    <p:animEffect transition="in" filter="fade">
                                      <p:cBhvr>
                                        <p:cTn id="16" dur="500"/>
                                        <p:tgtEl>
                                          <p:spTgt spid="3"/>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anim calcmode="lin" valueType="num">
                                      <p:cBhvr>
                                        <p:cTn id="21" dur="500" fill="hold"/>
                                        <p:tgtEl>
                                          <p:spTgt spid="4"/>
                                        </p:tgtEl>
                                        <p:attrNameLst>
                                          <p:attrName>ppt_w</p:attrName>
                                        </p:attrNameLst>
                                      </p:cBhvr>
                                      <p:tavLst>
                                        <p:tav tm="0">
                                          <p:val>
                                            <p:fltVal val="0"/>
                                          </p:val>
                                        </p:tav>
                                        <p:tav tm="100000">
                                          <p:val>
                                            <p:strVal val="#ppt_w"/>
                                          </p:val>
                                        </p:tav>
                                      </p:tavLst>
                                    </p:anim>
                                    <p:anim calcmode="lin" valueType="num">
                                      <p:cBhvr>
                                        <p:cTn id="22" dur="500" fill="hold"/>
                                        <p:tgtEl>
                                          <p:spTgt spid="4"/>
                                        </p:tgtEl>
                                        <p:attrNameLst>
                                          <p:attrName>ppt_h</p:attrName>
                                        </p:attrNameLst>
                                      </p:cBhvr>
                                      <p:tavLst>
                                        <p:tav tm="0">
                                          <p:val>
                                            <p:fltVal val="0"/>
                                          </p:val>
                                        </p:tav>
                                        <p:tav tm="100000">
                                          <p:val>
                                            <p:strVal val="#ppt_h"/>
                                          </p:val>
                                        </p:tav>
                                      </p:tavLst>
                                    </p:anim>
                                    <p:animEffect transition="in" filter="fade">
                                      <p:cBhvr>
                                        <p:cTn id="23" dur="500"/>
                                        <p:tgtEl>
                                          <p:spTgt spid="4"/>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grpId="0" nodeType="clickEffect">
                                  <p:stCondLst>
                                    <p:cond delay="0"/>
                                  </p:stCondLst>
                                  <p:childTnLst>
                                    <p:set>
                                      <p:cBhvr>
                                        <p:cTn id="27" dur="1" fill="hold">
                                          <p:stCondLst>
                                            <p:cond delay="0"/>
                                          </p:stCondLst>
                                        </p:cTn>
                                        <p:tgtEl>
                                          <p:spTgt spid="9"/>
                                        </p:tgtEl>
                                        <p:attrNameLst>
                                          <p:attrName>style.visibility</p:attrName>
                                        </p:attrNameLst>
                                      </p:cBhvr>
                                      <p:to>
                                        <p:strVal val="visible"/>
                                      </p:to>
                                    </p:set>
                                    <p:anim calcmode="lin" valueType="num">
                                      <p:cBhvr>
                                        <p:cTn id="28" dur="500" fill="hold"/>
                                        <p:tgtEl>
                                          <p:spTgt spid="9"/>
                                        </p:tgtEl>
                                        <p:attrNameLst>
                                          <p:attrName>ppt_w</p:attrName>
                                        </p:attrNameLst>
                                      </p:cBhvr>
                                      <p:tavLst>
                                        <p:tav tm="0">
                                          <p:val>
                                            <p:fltVal val="0"/>
                                          </p:val>
                                        </p:tav>
                                        <p:tav tm="100000">
                                          <p:val>
                                            <p:strVal val="#ppt_w"/>
                                          </p:val>
                                        </p:tav>
                                      </p:tavLst>
                                    </p:anim>
                                    <p:anim calcmode="lin" valueType="num">
                                      <p:cBhvr>
                                        <p:cTn id="29" dur="500" fill="hold"/>
                                        <p:tgtEl>
                                          <p:spTgt spid="9"/>
                                        </p:tgtEl>
                                        <p:attrNameLst>
                                          <p:attrName>ppt_h</p:attrName>
                                        </p:attrNameLst>
                                      </p:cBhvr>
                                      <p:tavLst>
                                        <p:tav tm="0">
                                          <p:val>
                                            <p:fltVal val="0"/>
                                          </p:val>
                                        </p:tav>
                                        <p:tav tm="100000">
                                          <p:val>
                                            <p:strVal val="#ppt_h"/>
                                          </p:val>
                                        </p:tav>
                                      </p:tavLst>
                                    </p:anim>
                                    <p:animEffect transition="in" filter="fade">
                                      <p:cBhvr>
                                        <p:cTn id="30" dur="500"/>
                                        <p:tgtEl>
                                          <p:spTgt spid="9"/>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grpId="0" nodeType="clickEffect">
                                  <p:stCondLst>
                                    <p:cond delay="0"/>
                                  </p:stCondLst>
                                  <p:childTnLst>
                                    <p:set>
                                      <p:cBhvr>
                                        <p:cTn id="34" dur="1" fill="hold">
                                          <p:stCondLst>
                                            <p:cond delay="0"/>
                                          </p:stCondLst>
                                        </p:cTn>
                                        <p:tgtEl>
                                          <p:spTgt spid="17"/>
                                        </p:tgtEl>
                                        <p:attrNameLst>
                                          <p:attrName>style.visibility</p:attrName>
                                        </p:attrNameLst>
                                      </p:cBhvr>
                                      <p:to>
                                        <p:strVal val="visible"/>
                                      </p:to>
                                    </p:set>
                                    <p:anim calcmode="lin" valueType="num">
                                      <p:cBhvr>
                                        <p:cTn id="35" dur="500" fill="hold"/>
                                        <p:tgtEl>
                                          <p:spTgt spid="17"/>
                                        </p:tgtEl>
                                        <p:attrNameLst>
                                          <p:attrName>ppt_w</p:attrName>
                                        </p:attrNameLst>
                                      </p:cBhvr>
                                      <p:tavLst>
                                        <p:tav tm="0">
                                          <p:val>
                                            <p:fltVal val="0"/>
                                          </p:val>
                                        </p:tav>
                                        <p:tav tm="100000">
                                          <p:val>
                                            <p:strVal val="#ppt_w"/>
                                          </p:val>
                                        </p:tav>
                                      </p:tavLst>
                                    </p:anim>
                                    <p:anim calcmode="lin" valueType="num">
                                      <p:cBhvr>
                                        <p:cTn id="36" dur="500" fill="hold"/>
                                        <p:tgtEl>
                                          <p:spTgt spid="17"/>
                                        </p:tgtEl>
                                        <p:attrNameLst>
                                          <p:attrName>ppt_h</p:attrName>
                                        </p:attrNameLst>
                                      </p:cBhvr>
                                      <p:tavLst>
                                        <p:tav tm="0">
                                          <p:val>
                                            <p:fltVal val="0"/>
                                          </p:val>
                                        </p:tav>
                                        <p:tav tm="100000">
                                          <p:val>
                                            <p:strVal val="#ppt_h"/>
                                          </p:val>
                                        </p:tav>
                                      </p:tavLst>
                                    </p:anim>
                                    <p:animEffect transition="in" filter="fade">
                                      <p:cBhvr>
                                        <p:cTn id="37" dur="500"/>
                                        <p:tgtEl>
                                          <p:spTgt spid="17"/>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nodeType="clickEffect">
                                  <p:stCondLst>
                                    <p:cond delay="0"/>
                                  </p:stCondLst>
                                  <p:childTnLst>
                                    <p:set>
                                      <p:cBhvr>
                                        <p:cTn id="41" dur="1" fill="hold">
                                          <p:stCondLst>
                                            <p:cond delay="0"/>
                                          </p:stCondLst>
                                        </p:cTn>
                                        <p:tgtEl>
                                          <p:spTgt spid="18"/>
                                        </p:tgtEl>
                                        <p:attrNameLst>
                                          <p:attrName>style.visibility</p:attrName>
                                        </p:attrNameLst>
                                      </p:cBhvr>
                                      <p:to>
                                        <p:strVal val="visible"/>
                                      </p:to>
                                    </p:set>
                                    <p:anim calcmode="lin" valueType="num">
                                      <p:cBhvr>
                                        <p:cTn id="42" dur="500" fill="hold"/>
                                        <p:tgtEl>
                                          <p:spTgt spid="18"/>
                                        </p:tgtEl>
                                        <p:attrNameLst>
                                          <p:attrName>ppt_w</p:attrName>
                                        </p:attrNameLst>
                                      </p:cBhvr>
                                      <p:tavLst>
                                        <p:tav tm="0">
                                          <p:val>
                                            <p:fltVal val="0"/>
                                          </p:val>
                                        </p:tav>
                                        <p:tav tm="100000">
                                          <p:val>
                                            <p:strVal val="#ppt_w"/>
                                          </p:val>
                                        </p:tav>
                                      </p:tavLst>
                                    </p:anim>
                                    <p:anim calcmode="lin" valueType="num">
                                      <p:cBhvr>
                                        <p:cTn id="43" dur="500" fill="hold"/>
                                        <p:tgtEl>
                                          <p:spTgt spid="18"/>
                                        </p:tgtEl>
                                        <p:attrNameLst>
                                          <p:attrName>ppt_h</p:attrName>
                                        </p:attrNameLst>
                                      </p:cBhvr>
                                      <p:tavLst>
                                        <p:tav tm="0">
                                          <p:val>
                                            <p:fltVal val="0"/>
                                          </p:val>
                                        </p:tav>
                                        <p:tav tm="100000">
                                          <p:val>
                                            <p:strVal val="#ppt_h"/>
                                          </p:val>
                                        </p:tav>
                                      </p:tavLst>
                                    </p:anim>
                                    <p:animEffect transition="in" filter="fade">
                                      <p:cBhvr>
                                        <p:cTn id="44" dur="500"/>
                                        <p:tgtEl>
                                          <p:spTgt spid="18"/>
                                        </p:tgtEl>
                                      </p:cBhvr>
                                    </p:animEffect>
                                  </p:childTnLst>
                                </p:cTn>
                              </p:par>
                              <p:par>
                                <p:cTn id="45" presetID="53" presetClass="entr" presetSubtype="16" fill="hold" grpId="0" nodeType="withEffect">
                                  <p:stCondLst>
                                    <p:cond delay="0"/>
                                  </p:stCondLst>
                                  <p:childTnLst>
                                    <p:set>
                                      <p:cBhvr>
                                        <p:cTn id="46" dur="1" fill="hold">
                                          <p:stCondLst>
                                            <p:cond delay="0"/>
                                          </p:stCondLst>
                                        </p:cTn>
                                        <p:tgtEl>
                                          <p:spTgt spid="19"/>
                                        </p:tgtEl>
                                        <p:attrNameLst>
                                          <p:attrName>style.visibility</p:attrName>
                                        </p:attrNameLst>
                                      </p:cBhvr>
                                      <p:to>
                                        <p:strVal val="visible"/>
                                      </p:to>
                                    </p:set>
                                    <p:anim calcmode="lin" valueType="num">
                                      <p:cBhvr>
                                        <p:cTn id="47" dur="500" fill="hold"/>
                                        <p:tgtEl>
                                          <p:spTgt spid="19"/>
                                        </p:tgtEl>
                                        <p:attrNameLst>
                                          <p:attrName>ppt_w</p:attrName>
                                        </p:attrNameLst>
                                      </p:cBhvr>
                                      <p:tavLst>
                                        <p:tav tm="0">
                                          <p:val>
                                            <p:fltVal val="0"/>
                                          </p:val>
                                        </p:tav>
                                        <p:tav tm="100000">
                                          <p:val>
                                            <p:strVal val="#ppt_w"/>
                                          </p:val>
                                        </p:tav>
                                      </p:tavLst>
                                    </p:anim>
                                    <p:anim calcmode="lin" valueType="num">
                                      <p:cBhvr>
                                        <p:cTn id="48" dur="500" fill="hold"/>
                                        <p:tgtEl>
                                          <p:spTgt spid="19"/>
                                        </p:tgtEl>
                                        <p:attrNameLst>
                                          <p:attrName>ppt_h</p:attrName>
                                        </p:attrNameLst>
                                      </p:cBhvr>
                                      <p:tavLst>
                                        <p:tav tm="0">
                                          <p:val>
                                            <p:fltVal val="0"/>
                                          </p:val>
                                        </p:tav>
                                        <p:tav tm="100000">
                                          <p:val>
                                            <p:strVal val="#ppt_h"/>
                                          </p:val>
                                        </p:tav>
                                      </p:tavLst>
                                    </p:anim>
                                    <p:animEffect transition="in" filter="fade">
                                      <p:cBhvr>
                                        <p:cTn id="49" dur="500"/>
                                        <p:tgtEl>
                                          <p:spTgt spid="19"/>
                                        </p:tgtEl>
                                      </p:cBhvr>
                                    </p:animEffect>
                                  </p:childTnLst>
                                </p:cTn>
                              </p:par>
                            </p:childTnLst>
                          </p:cTn>
                        </p:par>
                      </p:childTnLst>
                    </p:cTn>
                  </p:par>
                  <p:par>
                    <p:cTn id="50" fill="hold">
                      <p:stCondLst>
                        <p:cond delay="indefinite"/>
                      </p:stCondLst>
                      <p:childTnLst>
                        <p:par>
                          <p:cTn id="51" fill="hold">
                            <p:stCondLst>
                              <p:cond delay="0"/>
                            </p:stCondLst>
                            <p:childTnLst>
                              <p:par>
                                <p:cTn id="52" presetID="53" presetClass="entr" presetSubtype="16" fill="hold" grpId="0" nodeType="clickEffect">
                                  <p:stCondLst>
                                    <p:cond delay="0"/>
                                  </p:stCondLst>
                                  <p:childTnLst>
                                    <p:set>
                                      <p:cBhvr>
                                        <p:cTn id="53" dur="1" fill="hold">
                                          <p:stCondLst>
                                            <p:cond delay="0"/>
                                          </p:stCondLst>
                                        </p:cTn>
                                        <p:tgtEl>
                                          <p:spTgt spid="20"/>
                                        </p:tgtEl>
                                        <p:attrNameLst>
                                          <p:attrName>style.visibility</p:attrName>
                                        </p:attrNameLst>
                                      </p:cBhvr>
                                      <p:to>
                                        <p:strVal val="visible"/>
                                      </p:to>
                                    </p:set>
                                    <p:anim calcmode="lin" valueType="num">
                                      <p:cBhvr>
                                        <p:cTn id="54" dur="500" fill="hold"/>
                                        <p:tgtEl>
                                          <p:spTgt spid="20"/>
                                        </p:tgtEl>
                                        <p:attrNameLst>
                                          <p:attrName>ppt_w</p:attrName>
                                        </p:attrNameLst>
                                      </p:cBhvr>
                                      <p:tavLst>
                                        <p:tav tm="0">
                                          <p:val>
                                            <p:fltVal val="0"/>
                                          </p:val>
                                        </p:tav>
                                        <p:tav tm="100000">
                                          <p:val>
                                            <p:strVal val="#ppt_w"/>
                                          </p:val>
                                        </p:tav>
                                      </p:tavLst>
                                    </p:anim>
                                    <p:anim calcmode="lin" valueType="num">
                                      <p:cBhvr>
                                        <p:cTn id="55" dur="500" fill="hold"/>
                                        <p:tgtEl>
                                          <p:spTgt spid="20"/>
                                        </p:tgtEl>
                                        <p:attrNameLst>
                                          <p:attrName>ppt_h</p:attrName>
                                        </p:attrNameLst>
                                      </p:cBhvr>
                                      <p:tavLst>
                                        <p:tav tm="0">
                                          <p:val>
                                            <p:fltVal val="0"/>
                                          </p:val>
                                        </p:tav>
                                        <p:tav tm="100000">
                                          <p:val>
                                            <p:strVal val="#ppt_h"/>
                                          </p:val>
                                        </p:tav>
                                      </p:tavLst>
                                    </p:anim>
                                    <p:animEffect transition="in" filter="fade">
                                      <p:cBhvr>
                                        <p:cTn id="56" dur="500"/>
                                        <p:tgtEl>
                                          <p:spTgt spid="20"/>
                                        </p:tgtEl>
                                      </p:cBhvr>
                                    </p:animEffect>
                                  </p:childTnLst>
                                </p:cTn>
                              </p:par>
                            </p:childTnLst>
                          </p:cTn>
                        </p:par>
                      </p:childTnLst>
                    </p:cTn>
                  </p:par>
                  <p:par>
                    <p:cTn id="57" fill="hold">
                      <p:stCondLst>
                        <p:cond delay="indefinite"/>
                      </p:stCondLst>
                      <p:childTnLst>
                        <p:par>
                          <p:cTn id="58" fill="hold">
                            <p:stCondLst>
                              <p:cond delay="0"/>
                            </p:stCondLst>
                            <p:childTnLst>
                              <p:par>
                                <p:cTn id="59" presetID="53" presetClass="entr" presetSubtype="16" fill="hold" nodeType="clickEffect">
                                  <p:stCondLst>
                                    <p:cond delay="0"/>
                                  </p:stCondLst>
                                  <p:childTnLst>
                                    <p:set>
                                      <p:cBhvr>
                                        <p:cTn id="60" dur="1" fill="hold">
                                          <p:stCondLst>
                                            <p:cond delay="0"/>
                                          </p:stCondLst>
                                        </p:cTn>
                                        <p:tgtEl>
                                          <p:spTgt spid="21"/>
                                        </p:tgtEl>
                                        <p:attrNameLst>
                                          <p:attrName>style.visibility</p:attrName>
                                        </p:attrNameLst>
                                      </p:cBhvr>
                                      <p:to>
                                        <p:strVal val="visible"/>
                                      </p:to>
                                    </p:set>
                                    <p:anim calcmode="lin" valueType="num">
                                      <p:cBhvr>
                                        <p:cTn id="61" dur="500" fill="hold"/>
                                        <p:tgtEl>
                                          <p:spTgt spid="21"/>
                                        </p:tgtEl>
                                        <p:attrNameLst>
                                          <p:attrName>ppt_w</p:attrName>
                                        </p:attrNameLst>
                                      </p:cBhvr>
                                      <p:tavLst>
                                        <p:tav tm="0">
                                          <p:val>
                                            <p:fltVal val="0"/>
                                          </p:val>
                                        </p:tav>
                                        <p:tav tm="100000">
                                          <p:val>
                                            <p:strVal val="#ppt_w"/>
                                          </p:val>
                                        </p:tav>
                                      </p:tavLst>
                                    </p:anim>
                                    <p:anim calcmode="lin" valueType="num">
                                      <p:cBhvr>
                                        <p:cTn id="62" dur="500" fill="hold"/>
                                        <p:tgtEl>
                                          <p:spTgt spid="21"/>
                                        </p:tgtEl>
                                        <p:attrNameLst>
                                          <p:attrName>ppt_h</p:attrName>
                                        </p:attrNameLst>
                                      </p:cBhvr>
                                      <p:tavLst>
                                        <p:tav tm="0">
                                          <p:val>
                                            <p:fltVal val="0"/>
                                          </p:val>
                                        </p:tav>
                                        <p:tav tm="100000">
                                          <p:val>
                                            <p:strVal val="#ppt_h"/>
                                          </p:val>
                                        </p:tav>
                                      </p:tavLst>
                                    </p:anim>
                                    <p:animEffect transition="in" filter="fade">
                                      <p:cBhvr>
                                        <p:cTn id="63" dur="500"/>
                                        <p:tgtEl>
                                          <p:spTgt spid="21"/>
                                        </p:tgtEl>
                                      </p:cBhvr>
                                    </p:animEffect>
                                  </p:childTnLst>
                                </p:cTn>
                              </p:par>
                              <p:par>
                                <p:cTn id="64" presetID="53" presetClass="entr" presetSubtype="16" fill="hold" grpId="0" nodeType="withEffect">
                                  <p:stCondLst>
                                    <p:cond delay="0"/>
                                  </p:stCondLst>
                                  <p:childTnLst>
                                    <p:set>
                                      <p:cBhvr>
                                        <p:cTn id="65" dur="1" fill="hold">
                                          <p:stCondLst>
                                            <p:cond delay="0"/>
                                          </p:stCondLst>
                                        </p:cTn>
                                        <p:tgtEl>
                                          <p:spTgt spid="22"/>
                                        </p:tgtEl>
                                        <p:attrNameLst>
                                          <p:attrName>style.visibility</p:attrName>
                                        </p:attrNameLst>
                                      </p:cBhvr>
                                      <p:to>
                                        <p:strVal val="visible"/>
                                      </p:to>
                                    </p:set>
                                    <p:anim calcmode="lin" valueType="num">
                                      <p:cBhvr>
                                        <p:cTn id="66" dur="500" fill="hold"/>
                                        <p:tgtEl>
                                          <p:spTgt spid="22"/>
                                        </p:tgtEl>
                                        <p:attrNameLst>
                                          <p:attrName>ppt_w</p:attrName>
                                        </p:attrNameLst>
                                      </p:cBhvr>
                                      <p:tavLst>
                                        <p:tav tm="0">
                                          <p:val>
                                            <p:fltVal val="0"/>
                                          </p:val>
                                        </p:tav>
                                        <p:tav tm="100000">
                                          <p:val>
                                            <p:strVal val="#ppt_w"/>
                                          </p:val>
                                        </p:tav>
                                      </p:tavLst>
                                    </p:anim>
                                    <p:anim calcmode="lin" valueType="num">
                                      <p:cBhvr>
                                        <p:cTn id="67" dur="500" fill="hold"/>
                                        <p:tgtEl>
                                          <p:spTgt spid="22"/>
                                        </p:tgtEl>
                                        <p:attrNameLst>
                                          <p:attrName>ppt_h</p:attrName>
                                        </p:attrNameLst>
                                      </p:cBhvr>
                                      <p:tavLst>
                                        <p:tav tm="0">
                                          <p:val>
                                            <p:fltVal val="0"/>
                                          </p:val>
                                        </p:tav>
                                        <p:tav tm="100000">
                                          <p:val>
                                            <p:strVal val="#ppt_h"/>
                                          </p:val>
                                        </p:tav>
                                      </p:tavLst>
                                    </p:anim>
                                    <p:animEffect transition="in" filter="fade">
                                      <p:cBhvr>
                                        <p:cTn id="68" dur="500"/>
                                        <p:tgtEl>
                                          <p:spTgt spid="22"/>
                                        </p:tgtEl>
                                      </p:cBhvr>
                                    </p:animEffect>
                                  </p:childTnLst>
                                </p:cTn>
                              </p:par>
                            </p:childTnLst>
                          </p:cTn>
                        </p:par>
                      </p:childTnLst>
                    </p:cTn>
                  </p:par>
                  <p:par>
                    <p:cTn id="69" fill="hold">
                      <p:stCondLst>
                        <p:cond delay="indefinite"/>
                      </p:stCondLst>
                      <p:childTnLst>
                        <p:par>
                          <p:cTn id="70" fill="hold">
                            <p:stCondLst>
                              <p:cond delay="0"/>
                            </p:stCondLst>
                            <p:childTnLst>
                              <p:par>
                                <p:cTn id="71" presetID="53" presetClass="entr" presetSubtype="16" fill="hold" grpId="0" nodeType="clickEffect">
                                  <p:stCondLst>
                                    <p:cond delay="0"/>
                                  </p:stCondLst>
                                  <p:childTnLst>
                                    <p:set>
                                      <p:cBhvr>
                                        <p:cTn id="72" dur="1" fill="hold">
                                          <p:stCondLst>
                                            <p:cond delay="0"/>
                                          </p:stCondLst>
                                        </p:cTn>
                                        <p:tgtEl>
                                          <p:spTgt spid="23"/>
                                        </p:tgtEl>
                                        <p:attrNameLst>
                                          <p:attrName>style.visibility</p:attrName>
                                        </p:attrNameLst>
                                      </p:cBhvr>
                                      <p:to>
                                        <p:strVal val="visible"/>
                                      </p:to>
                                    </p:set>
                                    <p:anim calcmode="lin" valueType="num">
                                      <p:cBhvr>
                                        <p:cTn id="73" dur="500" fill="hold"/>
                                        <p:tgtEl>
                                          <p:spTgt spid="23"/>
                                        </p:tgtEl>
                                        <p:attrNameLst>
                                          <p:attrName>ppt_w</p:attrName>
                                        </p:attrNameLst>
                                      </p:cBhvr>
                                      <p:tavLst>
                                        <p:tav tm="0">
                                          <p:val>
                                            <p:fltVal val="0"/>
                                          </p:val>
                                        </p:tav>
                                        <p:tav tm="100000">
                                          <p:val>
                                            <p:strVal val="#ppt_w"/>
                                          </p:val>
                                        </p:tav>
                                      </p:tavLst>
                                    </p:anim>
                                    <p:anim calcmode="lin" valueType="num">
                                      <p:cBhvr>
                                        <p:cTn id="74" dur="500" fill="hold"/>
                                        <p:tgtEl>
                                          <p:spTgt spid="23"/>
                                        </p:tgtEl>
                                        <p:attrNameLst>
                                          <p:attrName>ppt_h</p:attrName>
                                        </p:attrNameLst>
                                      </p:cBhvr>
                                      <p:tavLst>
                                        <p:tav tm="0">
                                          <p:val>
                                            <p:fltVal val="0"/>
                                          </p:val>
                                        </p:tav>
                                        <p:tav tm="100000">
                                          <p:val>
                                            <p:strVal val="#ppt_h"/>
                                          </p:val>
                                        </p:tav>
                                      </p:tavLst>
                                    </p:anim>
                                    <p:animEffect transition="in" filter="fade">
                                      <p:cBhvr>
                                        <p:cTn id="75" dur="500"/>
                                        <p:tgtEl>
                                          <p:spTgt spid="23"/>
                                        </p:tgtEl>
                                      </p:cBhvr>
                                    </p:animEffect>
                                  </p:childTnLst>
                                </p:cTn>
                              </p:par>
                            </p:childTnLst>
                          </p:cTn>
                        </p:par>
                      </p:childTnLst>
                    </p:cTn>
                  </p:par>
                  <p:par>
                    <p:cTn id="76" fill="hold">
                      <p:stCondLst>
                        <p:cond delay="indefinite"/>
                      </p:stCondLst>
                      <p:childTnLst>
                        <p:par>
                          <p:cTn id="77" fill="hold">
                            <p:stCondLst>
                              <p:cond delay="0"/>
                            </p:stCondLst>
                            <p:childTnLst>
                              <p:par>
                                <p:cTn id="78" presetID="53" presetClass="entr" presetSubtype="16" fill="hold" nodeType="clickEffect">
                                  <p:stCondLst>
                                    <p:cond delay="0"/>
                                  </p:stCondLst>
                                  <p:childTnLst>
                                    <p:set>
                                      <p:cBhvr>
                                        <p:cTn id="79" dur="1" fill="hold">
                                          <p:stCondLst>
                                            <p:cond delay="0"/>
                                          </p:stCondLst>
                                        </p:cTn>
                                        <p:tgtEl>
                                          <p:spTgt spid="24"/>
                                        </p:tgtEl>
                                        <p:attrNameLst>
                                          <p:attrName>style.visibility</p:attrName>
                                        </p:attrNameLst>
                                      </p:cBhvr>
                                      <p:to>
                                        <p:strVal val="visible"/>
                                      </p:to>
                                    </p:set>
                                    <p:anim calcmode="lin" valueType="num">
                                      <p:cBhvr>
                                        <p:cTn id="80" dur="500" fill="hold"/>
                                        <p:tgtEl>
                                          <p:spTgt spid="24"/>
                                        </p:tgtEl>
                                        <p:attrNameLst>
                                          <p:attrName>ppt_w</p:attrName>
                                        </p:attrNameLst>
                                      </p:cBhvr>
                                      <p:tavLst>
                                        <p:tav tm="0">
                                          <p:val>
                                            <p:fltVal val="0"/>
                                          </p:val>
                                        </p:tav>
                                        <p:tav tm="100000">
                                          <p:val>
                                            <p:strVal val="#ppt_w"/>
                                          </p:val>
                                        </p:tav>
                                      </p:tavLst>
                                    </p:anim>
                                    <p:anim calcmode="lin" valueType="num">
                                      <p:cBhvr>
                                        <p:cTn id="81" dur="500" fill="hold"/>
                                        <p:tgtEl>
                                          <p:spTgt spid="24"/>
                                        </p:tgtEl>
                                        <p:attrNameLst>
                                          <p:attrName>ppt_h</p:attrName>
                                        </p:attrNameLst>
                                      </p:cBhvr>
                                      <p:tavLst>
                                        <p:tav tm="0">
                                          <p:val>
                                            <p:fltVal val="0"/>
                                          </p:val>
                                        </p:tav>
                                        <p:tav tm="100000">
                                          <p:val>
                                            <p:strVal val="#ppt_h"/>
                                          </p:val>
                                        </p:tav>
                                      </p:tavLst>
                                    </p:anim>
                                    <p:animEffect transition="in" filter="fade">
                                      <p:cBhvr>
                                        <p:cTn id="82" dur="500"/>
                                        <p:tgtEl>
                                          <p:spTgt spid="24"/>
                                        </p:tgtEl>
                                      </p:cBhvr>
                                    </p:animEffect>
                                  </p:childTnLst>
                                </p:cTn>
                              </p:par>
                              <p:par>
                                <p:cTn id="83" presetID="53" presetClass="entr" presetSubtype="16" fill="hold" grpId="0" nodeType="withEffect">
                                  <p:stCondLst>
                                    <p:cond delay="0"/>
                                  </p:stCondLst>
                                  <p:childTnLst>
                                    <p:set>
                                      <p:cBhvr>
                                        <p:cTn id="84" dur="1" fill="hold">
                                          <p:stCondLst>
                                            <p:cond delay="0"/>
                                          </p:stCondLst>
                                        </p:cTn>
                                        <p:tgtEl>
                                          <p:spTgt spid="25"/>
                                        </p:tgtEl>
                                        <p:attrNameLst>
                                          <p:attrName>style.visibility</p:attrName>
                                        </p:attrNameLst>
                                      </p:cBhvr>
                                      <p:to>
                                        <p:strVal val="visible"/>
                                      </p:to>
                                    </p:set>
                                    <p:anim calcmode="lin" valueType="num">
                                      <p:cBhvr>
                                        <p:cTn id="85" dur="500" fill="hold"/>
                                        <p:tgtEl>
                                          <p:spTgt spid="25"/>
                                        </p:tgtEl>
                                        <p:attrNameLst>
                                          <p:attrName>ppt_w</p:attrName>
                                        </p:attrNameLst>
                                      </p:cBhvr>
                                      <p:tavLst>
                                        <p:tav tm="0">
                                          <p:val>
                                            <p:fltVal val="0"/>
                                          </p:val>
                                        </p:tav>
                                        <p:tav tm="100000">
                                          <p:val>
                                            <p:strVal val="#ppt_w"/>
                                          </p:val>
                                        </p:tav>
                                      </p:tavLst>
                                    </p:anim>
                                    <p:anim calcmode="lin" valueType="num">
                                      <p:cBhvr>
                                        <p:cTn id="86" dur="500" fill="hold"/>
                                        <p:tgtEl>
                                          <p:spTgt spid="25"/>
                                        </p:tgtEl>
                                        <p:attrNameLst>
                                          <p:attrName>ppt_h</p:attrName>
                                        </p:attrNameLst>
                                      </p:cBhvr>
                                      <p:tavLst>
                                        <p:tav tm="0">
                                          <p:val>
                                            <p:fltVal val="0"/>
                                          </p:val>
                                        </p:tav>
                                        <p:tav tm="100000">
                                          <p:val>
                                            <p:strVal val="#ppt_h"/>
                                          </p:val>
                                        </p:tav>
                                      </p:tavLst>
                                    </p:anim>
                                    <p:animEffect transition="in" filter="fade">
                                      <p:cBhvr>
                                        <p:cTn id="87" dur="500"/>
                                        <p:tgtEl>
                                          <p:spTgt spid="25"/>
                                        </p:tgtEl>
                                      </p:cBhvr>
                                    </p:animEffect>
                                  </p:childTnLst>
                                </p:cTn>
                              </p:par>
                            </p:childTnLst>
                          </p:cTn>
                        </p:par>
                      </p:childTnLst>
                    </p:cTn>
                  </p:par>
                  <p:par>
                    <p:cTn id="88" fill="hold">
                      <p:stCondLst>
                        <p:cond delay="indefinite"/>
                      </p:stCondLst>
                      <p:childTnLst>
                        <p:par>
                          <p:cTn id="89" fill="hold">
                            <p:stCondLst>
                              <p:cond delay="0"/>
                            </p:stCondLst>
                            <p:childTnLst>
                              <p:par>
                                <p:cTn id="90" presetID="53" presetClass="entr" presetSubtype="16" fill="hold" grpId="0" nodeType="clickEffect">
                                  <p:stCondLst>
                                    <p:cond delay="0"/>
                                  </p:stCondLst>
                                  <p:childTnLst>
                                    <p:set>
                                      <p:cBhvr>
                                        <p:cTn id="91" dur="1" fill="hold">
                                          <p:stCondLst>
                                            <p:cond delay="0"/>
                                          </p:stCondLst>
                                        </p:cTn>
                                        <p:tgtEl>
                                          <p:spTgt spid="26"/>
                                        </p:tgtEl>
                                        <p:attrNameLst>
                                          <p:attrName>style.visibility</p:attrName>
                                        </p:attrNameLst>
                                      </p:cBhvr>
                                      <p:to>
                                        <p:strVal val="visible"/>
                                      </p:to>
                                    </p:set>
                                    <p:anim calcmode="lin" valueType="num">
                                      <p:cBhvr>
                                        <p:cTn id="92" dur="500" fill="hold"/>
                                        <p:tgtEl>
                                          <p:spTgt spid="26"/>
                                        </p:tgtEl>
                                        <p:attrNameLst>
                                          <p:attrName>ppt_w</p:attrName>
                                        </p:attrNameLst>
                                      </p:cBhvr>
                                      <p:tavLst>
                                        <p:tav tm="0">
                                          <p:val>
                                            <p:fltVal val="0"/>
                                          </p:val>
                                        </p:tav>
                                        <p:tav tm="100000">
                                          <p:val>
                                            <p:strVal val="#ppt_w"/>
                                          </p:val>
                                        </p:tav>
                                      </p:tavLst>
                                    </p:anim>
                                    <p:anim calcmode="lin" valueType="num">
                                      <p:cBhvr>
                                        <p:cTn id="93" dur="500" fill="hold"/>
                                        <p:tgtEl>
                                          <p:spTgt spid="26"/>
                                        </p:tgtEl>
                                        <p:attrNameLst>
                                          <p:attrName>ppt_h</p:attrName>
                                        </p:attrNameLst>
                                      </p:cBhvr>
                                      <p:tavLst>
                                        <p:tav tm="0">
                                          <p:val>
                                            <p:fltVal val="0"/>
                                          </p:val>
                                        </p:tav>
                                        <p:tav tm="100000">
                                          <p:val>
                                            <p:strVal val="#ppt_h"/>
                                          </p:val>
                                        </p:tav>
                                      </p:tavLst>
                                    </p:anim>
                                    <p:animEffect transition="in" filter="fade">
                                      <p:cBhvr>
                                        <p:cTn id="94" dur="500"/>
                                        <p:tgtEl>
                                          <p:spTgt spid="26"/>
                                        </p:tgtEl>
                                      </p:cBhvr>
                                    </p:animEffect>
                                  </p:childTnLst>
                                </p:cTn>
                              </p:par>
                            </p:childTnLst>
                          </p:cTn>
                        </p:par>
                      </p:childTnLst>
                    </p:cTn>
                  </p:par>
                  <p:par>
                    <p:cTn id="95" fill="hold">
                      <p:stCondLst>
                        <p:cond delay="indefinite"/>
                      </p:stCondLst>
                      <p:childTnLst>
                        <p:par>
                          <p:cTn id="96" fill="hold">
                            <p:stCondLst>
                              <p:cond delay="0"/>
                            </p:stCondLst>
                            <p:childTnLst>
                              <p:par>
                                <p:cTn id="97" presetID="53" presetClass="entr" presetSubtype="16" fill="hold" grpId="0" nodeType="clickEffect">
                                  <p:stCondLst>
                                    <p:cond delay="0"/>
                                  </p:stCondLst>
                                  <p:childTnLst>
                                    <p:set>
                                      <p:cBhvr>
                                        <p:cTn id="98" dur="1" fill="hold">
                                          <p:stCondLst>
                                            <p:cond delay="0"/>
                                          </p:stCondLst>
                                        </p:cTn>
                                        <p:tgtEl>
                                          <p:spTgt spid="27"/>
                                        </p:tgtEl>
                                        <p:attrNameLst>
                                          <p:attrName>style.visibility</p:attrName>
                                        </p:attrNameLst>
                                      </p:cBhvr>
                                      <p:to>
                                        <p:strVal val="visible"/>
                                      </p:to>
                                    </p:set>
                                    <p:anim calcmode="lin" valueType="num">
                                      <p:cBhvr>
                                        <p:cTn id="99" dur="500" fill="hold"/>
                                        <p:tgtEl>
                                          <p:spTgt spid="27"/>
                                        </p:tgtEl>
                                        <p:attrNameLst>
                                          <p:attrName>ppt_w</p:attrName>
                                        </p:attrNameLst>
                                      </p:cBhvr>
                                      <p:tavLst>
                                        <p:tav tm="0">
                                          <p:val>
                                            <p:fltVal val="0"/>
                                          </p:val>
                                        </p:tav>
                                        <p:tav tm="100000">
                                          <p:val>
                                            <p:strVal val="#ppt_w"/>
                                          </p:val>
                                        </p:tav>
                                      </p:tavLst>
                                    </p:anim>
                                    <p:anim calcmode="lin" valueType="num">
                                      <p:cBhvr>
                                        <p:cTn id="100" dur="500" fill="hold"/>
                                        <p:tgtEl>
                                          <p:spTgt spid="27"/>
                                        </p:tgtEl>
                                        <p:attrNameLst>
                                          <p:attrName>ppt_h</p:attrName>
                                        </p:attrNameLst>
                                      </p:cBhvr>
                                      <p:tavLst>
                                        <p:tav tm="0">
                                          <p:val>
                                            <p:fltVal val="0"/>
                                          </p:val>
                                        </p:tav>
                                        <p:tav tm="100000">
                                          <p:val>
                                            <p:strVal val="#ppt_h"/>
                                          </p:val>
                                        </p:tav>
                                      </p:tavLst>
                                    </p:anim>
                                    <p:animEffect transition="in" filter="fade">
                                      <p:cBhvr>
                                        <p:cTn id="101" dur="500"/>
                                        <p:tgtEl>
                                          <p:spTgt spid="27"/>
                                        </p:tgtEl>
                                      </p:cBhvr>
                                    </p:animEffect>
                                  </p:childTnLst>
                                </p:cTn>
                              </p:par>
                            </p:childTnLst>
                          </p:cTn>
                        </p:par>
                      </p:childTnLst>
                    </p:cTn>
                  </p:par>
                  <p:par>
                    <p:cTn id="102" fill="hold">
                      <p:stCondLst>
                        <p:cond delay="indefinite"/>
                      </p:stCondLst>
                      <p:childTnLst>
                        <p:par>
                          <p:cTn id="103" fill="hold">
                            <p:stCondLst>
                              <p:cond delay="0"/>
                            </p:stCondLst>
                            <p:childTnLst>
                              <p:par>
                                <p:cTn id="104" presetID="53" presetClass="entr" presetSubtype="16" fill="hold" nodeType="clickEffect">
                                  <p:stCondLst>
                                    <p:cond delay="0"/>
                                  </p:stCondLst>
                                  <p:childTnLst>
                                    <p:set>
                                      <p:cBhvr>
                                        <p:cTn id="105" dur="1" fill="hold">
                                          <p:stCondLst>
                                            <p:cond delay="0"/>
                                          </p:stCondLst>
                                        </p:cTn>
                                        <p:tgtEl>
                                          <p:spTgt spid="28"/>
                                        </p:tgtEl>
                                        <p:attrNameLst>
                                          <p:attrName>style.visibility</p:attrName>
                                        </p:attrNameLst>
                                      </p:cBhvr>
                                      <p:to>
                                        <p:strVal val="visible"/>
                                      </p:to>
                                    </p:set>
                                    <p:anim calcmode="lin" valueType="num">
                                      <p:cBhvr>
                                        <p:cTn id="106" dur="500" fill="hold"/>
                                        <p:tgtEl>
                                          <p:spTgt spid="28"/>
                                        </p:tgtEl>
                                        <p:attrNameLst>
                                          <p:attrName>ppt_w</p:attrName>
                                        </p:attrNameLst>
                                      </p:cBhvr>
                                      <p:tavLst>
                                        <p:tav tm="0">
                                          <p:val>
                                            <p:fltVal val="0"/>
                                          </p:val>
                                        </p:tav>
                                        <p:tav tm="100000">
                                          <p:val>
                                            <p:strVal val="#ppt_w"/>
                                          </p:val>
                                        </p:tav>
                                      </p:tavLst>
                                    </p:anim>
                                    <p:anim calcmode="lin" valueType="num">
                                      <p:cBhvr>
                                        <p:cTn id="107" dur="500" fill="hold"/>
                                        <p:tgtEl>
                                          <p:spTgt spid="28"/>
                                        </p:tgtEl>
                                        <p:attrNameLst>
                                          <p:attrName>ppt_h</p:attrName>
                                        </p:attrNameLst>
                                      </p:cBhvr>
                                      <p:tavLst>
                                        <p:tav tm="0">
                                          <p:val>
                                            <p:fltVal val="0"/>
                                          </p:val>
                                        </p:tav>
                                        <p:tav tm="100000">
                                          <p:val>
                                            <p:strVal val="#ppt_h"/>
                                          </p:val>
                                        </p:tav>
                                      </p:tavLst>
                                    </p:anim>
                                    <p:animEffect transition="in" filter="fade">
                                      <p:cBhvr>
                                        <p:cTn id="108" dur="500"/>
                                        <p:tgtEl>
                                          <p:spTgt spid="28"/>
                                        </p:tgtEl>
                                      </p:cBhvr>
                                    </p:animEffect>
                                  </p:childTnLst>
                                </p:cTn>
                              </p:par>
                              <p:par>
                                <p:cTn id="109" presetID="53" presetClass="entr" presetSubtype="16" fill="hold" grpId="0" nodeType="withEffect">
                                  <p:stCondLst>
                                    <p:cond delay="0"/>
                                  </p:stCondLst>
                                  <p:childTnLst>
                                    <p:set>
                                      <p:cBhvr>
                                        <p:cTn id="110" dur="1" fill="hold">
                                          <p:stCondLst>
                                            <p:cond delay="0"/>
                                          </p:stCondLst>
                                        </p:cTn>
                                        <p:tgtEl>
                                          <p:spTgt spid="29"/>
                                        </p:tgtEl>
                                        <p:attrNameLst>
                                          <p:attrName>style.visibility</p:attrName>
                                        </p:attrNameLst>
                                      </p:cBhvr>
                                      <p:to>
                                        <p:strVal val="visible"/>
                                      </p:to>
                                    </p:set>
                                    <p:anim calcmode="lin" valueType="num">
                                      <p:cBhvr>
                                        <p:cTn id="111" dur="500" fill="hold"/>
                                        <p:tgtEl>
                                          <p:spTgt spid="29"/>
                                        </p:tgtEl>
                                        <p:attrNameLst>
                                          <p:attrName>ppt_w</p:attrName>
                                        </p:attrNameLst>
                                      </p:cBhvr>
                                      <p:tavLst>
                                        <p:tav tm="0">
                                          <p:val>
                                            <p:fltVal val="0"/>
                                          </p:val>
                                        </p:tav>
                                        <p:tav tm="100000">
                                          <p:val>
                                            <p:strVal val="#ppt_w"/>
                                          </p:val>
                                        </p:tav>
                                      </p:tavLst>
                                    </p:anim>
                                    <p:anim calcmode="lin" valueType="num">
                                      <p:cBhvr>
                                        <p:cTn id="112" dur="500" fill="hold"/>
                                        <p:tgtEl>
                                          <p:spTgt spid="29"/>
                                        </p:tgtEl>
                                        <p:attrNameLst>
                                          <p:attrName>ppt_h</p:attrName>
                                        </p:attrNameLst>
                                      </p:cBhvr>
                                      <p:tavLst>
                                        <p:tav tm="0">
                                          <p:val>
                                            <p:fltVal val="0"/>
                                          </p:val>
                                        </p:tav>
                                        <p:tav tm="100000">
                                          <p:val>
                                            <p:strVal val="#ppt_h"/>
                                          </p:val>
                                        </p:tav>
                                      </p:tavLst>
                                    </p:anim>
                                    <p:animEffect transition="in" filter="fade">
                                      <p:cBhvr>
                                        <p:cTn id="113" dur="500"/>
                                        <p:tgtEl>
                                          <p:spTgt spid="29"/>
                                        </p:tgtEl>
                                      </p:cBhvr>
                                    </p:animEffect>
                                  </p:childTnLst>
                                </p:cTn>
                              </p:par>
                            </p:childTnLst>
                          </p:cTn>
                        </p:par>
                      </p:childTnLst>
                    </p:cTn>
                  </p:par>
                  <p:par>
                    <p:cTn id="114" fill="hold">
                      <p:stCondLst>
                        <p:cond delay="indefinite"/>
                      </p:stCondLst>
                      <p:childTnLst>
                        <p:par>
                          <p:cTn id="115" fill="hold">
                            <p:stCondLst>
                              <p:cond delay="0"/>
                            </p:stCondLst>
                            <p:childTnLst>
                              <p:par>
                                <p:cTn id="116" presetID="53" presetClass="entr" presetSubtype="16" fill="hold" grpId="0" nodeType="clickEffect">
                                  <p:stCondLst>
                                    <p:cond delay="0"/>
                                  </p:stCondLst>
                                  <p:childTnLst>
                                    <p:set>
                                      <p:cBhvr>
                                        <p:cTn id="117" dur="1" fill="hold">
                                          <p:stCondLst>
                                            <p:cond delay="0"/>
                                          </p:stCondLst>
                                        </p:cTn>
                                        <p:tgtEl>
                                          <p:spTgt spid="30"/>
                                        </p:tgtEl>
                                        <p:attrNameLst>
                                          <p:attrName>style.visibility</p:attrName>
                                        </p:attrNameLst>
                                      </p:cBhvr>
                                      <p:to>
                                        <p:strVal val="visible"/>
                                      </p:to>
                                    </p:set>
                                    <p:anim calcmode="lin" valueType="num">
                                      <p:cBhvr>
                                        <p:cTn id="118" dur="500" fill="hold"/>
                                        <p:tgtEl>
                                          <p:spTgt spid="30"/>
                                        </p:tgtEl>
                                        <p:attrNameLst>
                                          <p:attrName>ppt_w</p:attrName>
                                        </p:attrNameLst>
                                      </p:cBhvr>
                                      <p:tavLst>
                                        <p:tav tm="0">
                                          <p:val>
                                            <p:fltVal val="0"/>
                                          </p:val>
                                        </p:tav>
                                        <p:tav tm="100000">
                                          <p:val>
                                            <p:strVal val="#ppt_w"/>
                                          </p:val>
                                        </p:tav>
                                      </p:tavLst>
                                    </p:anim>
                                    <p:anim calcmode="lin" valueType="num">
                                      <p:cBhvr>
                                        <p:cTn id="119" dur="500" fill="hold"/>
                                        <p:tgtEl>
                                          <p:spTgt spid="30"/>
                                        </p:tgtEl>
                                        <p:attrNameLst>
                                          <p:attrName>ppt_h</p:attrName>
                                        </p:attrNameLst>
                                      </p:cBhvr>
                                      <p:tavLst>
                                        <p:tav tm="0">
                                          <p:val>
                                            <p:fltVal val="0"/>
                                          </p:val>
                                        </p:tav>
                                        <p:tav tm="100000">
                                          <p:val>
                                            <p:strVal val="#ppt_h"/>
                                          </p:val>
                                        </p:tav>
                                      </p:tavLst>
                                    </p:anim>
                                    <p:animEffect transition="in" filter="fade">
                                      <p:cBhvr>
                                        <p:cTn id="120" dur="500"/>
                                        <p:tgtEl>
                                          <p:spTgt spid="30"/>
                                        </p:tgtEl>
                                      </p:cBhvr>
                                    </p:animEffect>
                                  </p:childTnLst>
                                </p:cTn>
                              </p:par>
                            </p:childTnLst>
                          </p:cTn>
                        </p:par>
                      </p:childTnLst>
                    </p:cTn>
                  </p:par>
                  <p:par>
                    <p:cTn id="121" fill="hold">
                      <p:stCondLst>
                        <p:cond delay="indefinite"/>
                      </p:stCondLst>
                      <p:childTnLst>
                        <p:par>
                          <p:cTn id="122" fill="hold">
                            <p:stCondLst>
                              <p:cond delay="0"/>
                            </p:stCondLst>
                            <p:childTnLst>
                              <p:par>
                                <p:cTn id="123" presetID="53" presetClass="entr" presetSubtype="16" fill="hold" nodeType="clickEffect">
                                  <p:stCondLst>
                                    <p:cond delay="0"/>
                                  </p:stCondLst>
                                  <p:childTnLst>
                                    <p:set>
                                      <p:cBhvr>
                                        <p:cTn id="124" dur="1" fill="hold">
                                          <p:stCondLst>
                                            <p:cond delay="0"/>
                                          </p:stCondLst>
                                        </p:cTn>
                                        <p:tgtEl>
                                          <p:spTgt spid="31"/>
                                        </p:tgtEl>
                                        <p:attrNameLst>
                                          <p:attrName>style.visibility</p:attrName>
                                        </p:attrNameLst>
                                      </p:cBhvr>
                                      <p:to>
                                        <p:strVal val="visible"/>
                                      </p:to>
                                    </p:set>
                                    <p:anim calcmode="lin" valueType="num">
                                      <p:cBhvr>
                                        <p:cTn id="125" dur="500" fill="hold"/>
                                        <p:tgtEl>
                                          <p:spTgt spid="31"/>
                                        </p:tgtEl>
                                        <p:attrNameLst>
                                          <p:attrName>ppt_w</p:attrName>
                                        </p:attrNameLst>
                                      </p:cBhvr>
                                      <p:tavLst>
                                        <p:tav tm="0">
                                          <p:val>
                                            <p:fltVal val="0"/>
                                          </p:val>
                                        </p:tav>
                                        <p:tav tm="100000">
                                          <p:val>
                                            <p:strVal val="#ppt_w"/>
                                          </p:val>
                                        </p:tav>
                                      </p:tavLst>
                                    </p:anim>
                                    <p:anim calcmode="lin" valueType="num">
                                      <p:cBhvr>
                                        <p:cTn id="126" dur="500" fill="hold"/>
                                        <p:tgtEl>
                                          <p:spTgt spid="31"/>
                                        </p:tgtEl>
                                        <p:attrNameLst>
                                          <p:attrName>ppt_h</p:attrName>
                                        </p:attrNameLst>
                                      </p:cBhvr>
                                      <p:tavLst>
                                        <p:tav tm="0">
                                          <p:val>
                                            <p:fltVal val="0"/>
                                          </p:val>
                                        </p:tav>
                                        <p:tav tm="100000">
                                          <p:val>
                                            <p:strVal val="#ppt_h"/>
                                          </p:val>
                                        </p:tav>
                                      </p:tavLst>
                                    </p:anim>
                                    <p:animEffect transition="in" filter="fade">
                                      <p:cBhvr>
                                        <p:cTn id="127" dur="500"/>
                                        <p:tgtEl>
                                          <p:spTgt spid="31"/>
                                        </p:tgtEl>
                                      </p:cBhvr>
                                    </p:animEffect>
                                  </p:childTnLst>
                                </p:cTn>
                              </p:par>
                              <p:par>
                                <p:cTn id="128" presetID="53" presetClass="entr" presetSubtype="16" fill="hold" grpId="0" nodeType="withEffect">
                                  <p:stCondLst>
                                    <p:cond delay="0"/>
                                  </p:stCondLst>
                                  <p:childTnLst>
                                    <p:set>
                                      <p:cBhvr>
                                        <p:cTn id="129" dur="1" fill="hold">
                                          <p:stCondLst>
                                            <p:cond delay="0"/>
                                          </p:stCondLst>
                                        </p:cTn>
                                        <p:tgtEl>
                                          <p:spTgt spid="32"/>
                                        </p:tgtEl>
                                        <p:attrNameLst>
                                          <p:attrName>style.visibility</p:attrName>
                                        </p:attrNameLst>
                                      </p:cBhvr>
                                      <p:to>
                                        <p:strVal val="visible"/>
                                      </p:to>
                                    </p:set>
                                    <p:anim calcmode="lin" valueType="num">
                                      <p:cBhvr>
                                        <p:cTn id="130" dur="500" fill="hold"/>
                                        <p:tgtEl>
                                          <p:spTgt spid="32"/>
                                        </p:tgtEl>
                                        <p:attrNameLst>
                                          <p:attrName>ppt_w</p:attrName>
                                        </p:attrNameLst>
                                      </p:cBhvr>
                                      <p:tavLst>
                                        <p:tav tm="0">
                                          <p:val>
                                            <p:fltVal val="0"/>
                                          </p:val>
                                        </p:tav>
                                        <p:tav tm="100000">
                                          <p:val>
                                            <p:strVal val="#ppt_w"/>
                                          </p:val>
                                        </p:tav>
                                      </p:tavLst>
                                    </p:anim>
                                    <p:anim calcmode="lin" valueType="num">
                                      <p:cBhvr>
                                        <p:cTn id="131" dur="500" fill="hold"/>
                                        <p:tgtEl>
                                          <p:spTgt spid="32"/>
                                        </p:tgtEl>
                                        <p:attrNameLst>
                                          <p:attrName>ppt_h</p:attrName>
                                        </p:attrNameLst>
                                      </p:cBhvr>
                                      <p:tavLst>
                                        <p:tav tm="0">
                                          <p:val>
                                            <p:fltVal val="0"/>
                                          </p:val>
                                        </p:tav>
                                        <p:tav tm="100000">
                                          <p:val>
                                            <p:strVal val="#ppt_h"/>
                                          </p:val>
                                        </p:tav>
                                      </p:tavLst>
                                    </p:anim>
                                    <p:animEffect transition="in" filter="fade">
                                      <p:cBhvr>
                                        <p:cTn id="132" dur="500"/>
                                        <p:tgtEl>
                                          <p:spTgt spid="32"/>
                                        </p:tgtEl>
                                      </p:cBhvr>
                                    </p:animEffect>
                                  </p:childTnLst>
                                </p:cTn>
                              </p:par>
                            </p:childTnLst>
                          </p:cTn>
                        </p:par>
                      </p:childTnLst>
                    </p:cTn>
                  </p:par>
                  <p:par>
                    <p:cTn id="133" fill="hold">
                      <p:stCondLst>
                        <p:cond delay="indefinite"/>
                      </p:stCondLst>
                      <p:childTnLst>
                        <p:par>
                          <p:cTn id="134" fill="hold">
                            <p:stCondLst>
                              <p:cond delay="0"/>
                            </p:stCondLst>
                            <p:childTnLst>
                              <p:par>
                                <p:cTn id="135" presetID="53" presetClass="entr" presetSubtype="16" fill="hold" grpId="0" nodeType="clickEffect">
                                  <p:stCondLst>
                                    <p:cond delay="0"/>
                                  </p:stCondLst>
                                  <p:childTnLst>
                                    <p:set>
                                      <p:cBhvr>
                                        <p:cTn id="136" dur="1" fill="hold">
                                          <p:stCondLst>
                                            <p:cond delay="0"/>
                                          </p:stCondLst>
                                        </p:cTn>
                                        <p:tgtEl>
                                          <p:spTgt spid="33"/>
                                        </p:tgtEl>
                                        <p:attrNameLst>
                                          <p:attrName>style.visibility</p:attrName>
                                        </p:attrNameLst>
                                      </p:cBhvr>
                                      <p:to>
                                        <p:strVal val="visible"/>
                                      </p:to>
                                    </p:set>
                                    <p:anim calcmode="lin" valueType="num">
                                      <p:cBhvr>
                                        <p:cTn id="137" dur="500" fill="hold"/>
                                        <p:tgtEl>
                                          <p:spTgt spid="33"/>
                                        </p:tgtEl>
                                        <p:attrNameLst>
                                          <p:attrName>ppt_w</p:attrName>
                                        </p:attrNameLst>
                                      </p:cBhvr>
                                      <p:tavLst>
                                        <p:tav tm="0">
                                          <p:val>
                                            <p:fltVal val="0"/>
                                          </p:val>
                                        </p:tav>
                                        <p:tav tm="100000">
                                          <p:val>
                                            <p:strVal val="#ppt_w"/>
                                          </p:val>
                                        </p:tav>
                                      </p:tavLst>
                                    </p:anim>
                                    <p:anim calcmode="lin" valueType="num">
                                      <p:cBhvr>
                                        <p:cTn id="138" dur="500" fill="hold"/>
                                        <p:tgtEl>
                                          <p:spTgt spid="33"/>
                                        </p:tgtEl>
                                        <p:attrNameLst>
                                          <p:attrName>ppt_h</p:attrName>
                                        </p:attrNameLst>
                                      </p:cBhvr>
                                      <p:tavLst>
                                        <p:tav tm="0">
                                          <p:val>
                                            <p:fltVal val="0"/>
                                          </p:val>
                                        </p:tav>
                                        <p:tav tm="100000">
                                          <p:val>
                                            <p:strVal val="#ppt_h"/>
                                          </p:val>
                                        </p:tav>
                                      </p:tavLst>
                                    </p:anim>
                                    <p:animEffect transition="in" filter="fade">
                                      <p:cBhvr>
                                        <p:cTn id="139" dur="500"/>
                                        <p:tgtEl>
                                          <p:spTgt spid="33"/>
                                        </p:tgtEl>
                                      </p:cBhvr>
                                    </p:animEffect>
                                  </p:childTnLst>
                                </p:cTn>
                              </p:par>
                            </p:childTnLst>
                          </p:cTn>
                        </p:par>
                      </p:childTnLst>
                    </p:cTn>
                  </p:par>
                  <p:par>
                    <p:cTn id="140" fill="hold">
                      <p:stCondLst>
                        <p:cond delay="indefinite"/>
                      </p:stCondLst>
                      <p:childTnLst>
                        <p:par>
                          <p:cTn id="141" fill="hold">
                            <p:stCondLst>
                              <p:cond delay="0"/>
                            </p:stCondLst>
                            <p:childTnLst>
                              <p:par>
                                <p:cTn id="142" presetID="53" presetClass="entr" presetSubtype="16" fill="hold" nodeType="clickEffect">
                                  <p:stCondLst>
                                    <p:cond delay="0"/>
                                  </p:stCondLst>
                                  <p:childTnLst>
                                    <p:set>
                                      <p:cBhvr>
                                        <p:cTn id="143" dur="1" fill="hold">
                                          <p:stCondLst>
                                            <p:cond delay="0"/>
                                          </p:stCondLst>
                                        </p:cTn>
                                        <p:tgtEl>
                                          <p:spTgt spid="34"/>
                                        </p:tgtEl>
                                        <p:attrNameLst>
                                          <p:attrName>style.visibility</p:attrName>
                                        </p:attrNameLst>
                                      </p:cBhvr>
                                      <p:to>
                                        <p:strVal val="visible"/>
                                      </p:to>
                                    </p:set>
                                    <p:anim calcmode="lin" valueType="num">
                                      <p:cBhvr>
                                        <p:cTn id="144" dur="500" fill="hold"/>
                                        <p:tgtEl>
                                          <p:spTgt spid="34"/>
                                        </p:tgtEl>
                                        <p:attrNameLst>
                                          <p:attrName>ppt_w</p:attrName>
                                        </p:attrNameLst>
                                      </p:cBhvr>
                                      <p:tavLst>
                                        <p:tav tm="0">
                                          <p:val>
                                            <p:fltVal val="0"/>
                                          </p:val>
                                        </p:tav>
                                        <p:tav tm="100000">
                                          <p:val>
                                            <p:strVal val="#ppt_w"/>
                                          </p:val>
                                        </p:tav>
                                      </p:tavLst>
                                    </p:anim>
                                    <p:anim calcmode="lin" valueType="num">
                                      <p:cBhvr>
                                        <p:cTn id="145" dur="500" fill="hold"/>
                                        <p:tgtEl>
                                          <p:spTgt spid="34"/>
                                        </p:tgtEl>
                                        <p:attrNameLst>
                                          <p:attrName>ppt_h</p:attrName>
                                        </p:attrNameLst>
                                      </p:cBhvr>
                                      <p:tavLst>
                                        <p:tav tm="0">
                                          <p:val>
                                            <p:fltVal val="0"/>
                                          </p:val>
                                        </p:tav>
                                        <p:tav tm="100000">
                                          <p:val>
                                            <p:strVal val="#ppt_h"/>
                                          </p:val>
                                        </p:tav>
                                      </p:tavLst>
                                    </p:anim>
                                    <p:animEffect transition="in" filter="fade">
                                      <p:cBhvr>
                                        <p:cTn id="146" dur="500"/>
                                        <p:tgtEl>
                                          <p:spTgt spid="34"/>
                                        </p:tgtEl>
                                      </p:cBhvr>
                                    </p:animEffect>
                                  </p:childTnLst>
                                </p:cTn>
                              </p:par>
                              <p:par>
                                <p:cTn id="147" presetID="53" presetClass="entr" presetSubtype="16" fill="hold" grpId="0" nodeType="withEffect">
                                  <p:stCondLst>
                                    <p:cond delay="0"/>
                                  </p:stCondLst>
                                  <p:childTnLst>
                                    <p:set>
                                      <p:cBhvr>
                                        <p:cTn id="148" dur="1" fill="hold">
                                          <p:stCondLst>
                                            <p:cond delay="0"/>
                                          </p:stCondLst>
                                        </p:cTn>
                                        <p:tgtEl>
                                          <p:spTgt spid="35"/>
                                        </p:tgtEl>
                                        <p:attrNameLst>
                                          <p:attrName>style.visibility</p:attrName>
                                        </p:attrNameLst>
                                      </p:cBhvr>
                                      <p:to>
                                        <p:strVal val="visible"/>
                                      </p:to>
                                    </p:set>
                                    <p:anim calcmode="lin" valueType="num">
                                      <p:cBhvr>
                                        <p:cTn id="149" dur="500" fill="hold"/>
                                        <p:tgtEl>
                                          <p:spTgt spid="35"/>
                                        </p:tgtEl>
                                        <p:attrNameLst>
                                          <p:attrName>ppt_w</p:attrName>
                                        </p:attrNameLst>
                                      </p:cBhvr>
                                      <p:tavLst>
                                        <p:tav tm="0">
                                          <p:val>
                                            <p:fltVal val="0"/>
                                          </p:val>
                                        </p:tav>
                                        <p:tav tm="100000">
                                          <p:val>
                                            <p:strVal val="#ppt_w"/>
                                          </p:val>
                                        </p:tav>
                                      </p:tavLst>
                                    </p:anim>
                                    <p:anim calcmode="lin" valueType="num">
                                      <p:cBhvr>
                                        <p:cTn id="150" dur="500" fill="hold"/>
                                        <p:tgtEl>
                                          <p:spTgt spid="35"/>
                                        </p:tgtEl>
                                        <p:attrNameLst>
                                          <p:attrName>ppt_h</p:attrName>
                                        </p:attrNameLst>
                                      </p:cBhvr>
                                      <p:tavLst>
                                        <p:tav tm="0">
                                          <p:val>
                                            <p:fltVal val="0"/>
                                          </p:val>
                                        </p:tav>
                                        <p:tav tm="100000">
                                          <p:val>
                                            <p:strVal val="#ppt_h"/>
                                          </p:val>
                                        </p:tav>
                                      </p:tavLst>
                                    </p:anim>
                                    <p:animEffect transition="in" filter="fade">
                                      <p:cBhvr>
                                        <p:cTn id="151" dur="500"/>
                                        <p:tgtEl>
                                          <p:spTgt spid="35"/>
                                        </p:tgtEl>
                                      </p:cBhvr>
                                    </p:animEffect>
                                  </p:childTnLst>
                                </p:cTn>
                              </p:par>
                            </p:childTnLst>
                          </p:cTn>
                        </p:par>
                      </p:childTnLst>
                    </p:cTn>
                  </p:par>
                  <p:par>
                    <p:cTn id="152" fill="hold">
                      <p:stCondLst>
                        <p:cond delay="indefinite"/>
                      </p:stCondLst>
                      <p:childTnLst>
                        <p:par>
                          <p:cTn id="153" fill="hold">
                            <p:stCondLst>
                              <p:cond delay="0"/>
                            </p:stCondLst>
                            <p:childTnLst>
                              <p:par>
                                <p:cTn id="154" presetID="53" presetClass="entr" presetSubtype="16" fill="hold" grpId="0" nodeType="clickEffect">
                                  <p:stCondLst>
                                    <p:cond delay="0"/>
                                  </p:stCondLst>
                                  <p:childTnLst>
                                    <p:set>
                                      <p:cBhvr>
                                        <p:cTn id="155" dur="1" fill="hold">
                                          <p:stCondLst>
                                            <p:cond delay="0"/>
                                          </p:stCondLst>
                                        </p:cTn>
                                        <p:tgtEl>
                                          <p:spTgt spid="36"/>
                                        </p:tgtEl>
                                        <p:attrNameLst>
                                          <p:attrName>style.visibility</p:attrName>
                                        </p:attrNameLst>
                                      </p:cBhvr>
                                      <p:to>
                                        <p:strVal val="visible"/>
                                      </p:to>
                                    </p:set>
                                    <p:anim calcmode="lin" valueType="num">
                                      <p:cBhvr>
                                        <p:cTn id="156" dur="500" fill="hold"/>
                                        <p:tgtEl>
                                          <p:spTgt spid="36"/>
                                        </p:tgtEl>
                                        <p:attrNameLst>
                                          <p:attrName>ppt_w</p:attrName>
                                        </p:attrNameLst>
                                      </p:cBhvr>
                                      <p:tavLst>
                                        <p:tav tm="0">
                                          <p:val>
                                            <p:fltVal val="0"/>
                                          </p:val>
                                        </p:tav>
                                        <p:tav tm="100000">
                                          <p:val>
                                            <p:strVal val="#ppt_w"/>
                                          </p:val>
                                        </p:tav>
                                      </p:tavLst>
                                    </p:anim>
                                    <p:anim calcmode="lin" valueType="num">
                                      <p:cBhvr>
                                        <p:cTn id="157" dur="500" fill="hold"/>
                                        <p:tgtEl>
                                          <p:spTgt spid="36"/>
                                        </p:tgtEl>
                                        <p:attrNameLst>
                                          <p:attrName>ppt_h</p:attrName>
                                        </p:attrNameLst>
                                      </p:cBhvr>
                                      <p:tavLst>
                                        <p:tav tm="0">
                                          <p:val>
                                            <p:fltVal val="0"/>
                                          </p:val>
                                        </p:tav>
                                        <p:tav tm="100000">
                                          <p:val>
                                            <p:strVal val="#ppt_h"/>
                                          </p:val>
                                        </p:tav>
                                      </p:tavLst>
                                    </p:anim>
                                    <p:animEffect transition="in" filter="fade">
                                      <p:cBhvr>
                                        <p:cTn id="158" dur="500"/>
                                        <p:tgtEl>
                                          <p:spTgt spid="36"/>
                                        </p:tgtEl>
                                      </p:cBhvr>
                                    </p:animEffect>
                                  </p:childTnLst>
                                </p:cTn>
                              </p:par>
                            </p:childTnLst>
                          </p:cTn>
                        </p:par>
                      </p:childTnLst>
                    </p:cTn>
                  </p:par>
                  <p:par>
                    <p:cTn id="159" fill="hold">
                      <p:stCondLst>
                        <p:cond delay="indefinite"/>
                      </p:stCondLst>
                      <p:childTnLst>
                        <p:par>
                          <p:cTn id="160" fill="hold">
                            <p:stCondLst>
                              <p:cond delay="0"/>
                            </p:stCondLst>
                            <p:childTnLst>
                              <p:par>
                                <p:cTn id="161" presetID="53" presetClass="entr" presetSubtype="16" fill="hold" nodeType="clickEffect">
                                  <p:stCondLst>
                                    <p:cond delay="0"/>
                                  </p:stCondLst>
                                  <p:childTnLst>
                                    <p:set>
                                      <p:cBhvr>
                                        <p:cTn id="162" dur="1" fill="hold">
                                          <p:stCondLst>
                                            <p:cond delay="0"/>
                                          </p:stCondLst>
                                        </p:cTn>
                                        <p:tgtEl>
                                          <p:spTgt spid="37"/>
                                        </p:tgtEl>
                                        <p:attrNameLst>
                                          <p:attrName>style.visibility</p:attrName>
                                        </p:attrNameLst>
                                      </p:cBhvr>
                                      <p:to>
                                        <p:strVal val="visible"/>
                                      </p:to>
                                    </p:set>
                                    <p:anim calcmode="lin" valueType="num">
                                      <p:cBhvr>
                                        <p:cTn id="163" dur="500" fill="hold"/>
                                        <p:tgtEl>
                                          <p:spTgt spid="37"/>
                                        </p:tgtEl>
                                        <p:attrNameLst>
                                          <p:attrName>ppt_w</p:attrName>
                                        </p:attrNameLst>
                                      </p:cBhvr>
                                      <p:tavLst>
                                        <p:tav tm="0">
                                          <p:val>
                                            <p:fltVal val="0"/>
                                          </p:val>
                                        </p:tav>
                                        <p:tav tm="100000">
                                          <p:val>
                                            <p:strVal val="#ppt_w"/>
                                          </p:val>
                                        </p:tav>
                                      </p:tavLst>
                                    </p:anim>
                                    <p:anim calcmode="lin" valueType="num">
                                      <p:cBhvr>
                                        <p:cTn id="164" dur="500" fill="hold"/>
                                        <p:tgtEl>
                                          <p:spTgt spid="37"/>
                                        </p:tgtEl>
                                        <p:attrNameLst>
                                          <p:attrName>ppt_h</p:attrName>
                                        </p:attrNameLst>
                                      </p:cBhvr>
                                      <p:tavLst>
                                        <p:tav tm="0">
                                          <p:val>
                                            <p:fltVal val="0"/>
                                          </p:val>
                                        </p:tav>
                                        <p:tav tm="100000">
                                          <p:val>
                                            <p:strVal val="#ppt_h"/>
                                          </p:val>
                                        </p:tav>
                                      </p:tavLst>
                                    </p:anim>
                                    <p:animEffect transition="in" filter="fade">
                                      <p:cBhvr>
                                        <p:cTn id="165" dur="500"/>
                                        <p:tgtEl>
                                          <p:spTgt spid="37"/>
                                        </p:tgtEl>
                                      </p:cBhvr>
                                    </p:animEffect>
                                  </p:childTnLst>
                                </p:cTn>
                              </p:par>
                              <p:par>
                                <p:cTn id="166" presetID="53" presetClass="entr" presetSubtype="16" fill="hold" grpId="0" nodeType="withEffect">
                                  <p:stCondLst>
                                    <p:cond delay="0"/>
                                  </p:stCondLst>
                                  <p:childTnLst>
                                    <p:set>
                                      <p:cBhvr>
                                        <p:cTn id="167" dur="1" fill="hold">
                                          <p:stCondLst>
                                            <p:cond delay="0"/>
                                          </p:stCondLst>
                                        </p:cTn>
                                        <p:tgtEl>
                                          <p:spTgt spid="38"/>
                                        </p:tgtEl>
                                        <p:attrNameLst>
                                          <p:attrName>style.visibility</p:attrName>
                                        </p:attrNameLst>
                                      </p:cBhvr>
                                      <p:to>
                                        <p:strVal val="visible"/>
                                      </p:to>
                                    </p:set>
                                    <p:anim calcmode="lin" valueType="num">
                                      <p:cBhvr>
                                        <p:cTn id="168" dur="500" fill="hold"/>
                                        <p:tgtEl>
                                          <p:spTgt spid="38"/>
                                        </p:tgtEl>
                                        <p:attrNameLst>
                                          <p:attrName>ppt_w</p:attrName>
                                        </p:attrNameLst>
                                      </p:cBhvr>
                                      <p:tavLst>
                                        <p:tav tm="0">
                                          <p:val>
                                            <p:fltVal val="0"/>
                                          </p:val>
                                        </p:tav>
                                        <p:tav tm="100000">
                                          <p:val>
                                            <p:strVal val="#ppt_w"/>
                                          </p:val>
                                        </p:tav>
                                      </p:tavLst>
                                    </p:anim>
                                    <p:anim calcmode="lin" valueType="num">
                                      <p:cBhvr>
                                        <p:cTn id="169" dur="500" fill="hold"/>
                                        <p:tgtEl>
                                          <p:spTgt spid="38"/>
                                        </p:tgtEl>
                                        <p:attrNameLst>
                                          <p:attrName>ppt_h</p:attrName>
                                        </p:attrNameLst>
                                      </p:cBhvr>
                                      <p:tavLst>
                                        <p:tav tm="0">
                                          <p:val>
                                            <p:fltVal val="0"/>
                                          </p:val>
                                        </p:tav>
                                        <p:tav tm="100000">
                                          <p:val>
                                            <p:strVal val="#ppt_h"/>
                                          </p:val>
                                        </p:tav>
                                      </p:tavLst>
                                    </p:anim>
                                    <p:animEffect transition="in" filter="fade">
                                      <p:cBhvr>
                                        <p:cTn id="170" dur="500"/>
                                        <p:tgtEl>
                                          <p:spTgt spid="38"/>
                                        </p:tgtEl>
                                      </p:cBhvr>
                                    </p:animEffect>
                                  </p:childTnLst>
                                </p:cTn>
                              </p:par>
                            </p:childTnLst>
                          </p:cTn>
                        </p:par>
                      </p:childTnLst>
                    </p:cTn>
                  </p:par>
                  <p:par>
                    <p:cTn id="171" fill="hold">
                      <p:stCondLst>
                        <p:cond delay="indefinite"/>
                      </p:stCondLst>
                      <p:childTnLst>
                        <p:par>
                          <p:cTn id="172" fill="hold">
                            <p:stCondLst>
                              <p:cond delay="0"/>
                            </p:stCondLst>
                            <p:childTnLst>
                              <p:par>
                                <p:cTn id="173" presetID="53" presetClass="entr" presetSubtype="16" fill="hold" grpId="0" nodeType="clickEffect">
                                  <p:stCondLst>
                                    <p:cond delay="0"/>
                                  </p:stCondLst>
                                  <p:childTnLst>
                                    <p:set>
                                      <p:cBhvr>
                                        <p:cTn id="174" dur="1" fill="hold">
                                          <p:stCondLst>
                                            <p:cond delay="0"/>
                                          </p:stCondLst>
                                        </p:cTn>
                                        <p:tgtEl>
                                          <p:spTgt spid="39"/>
                                        </p:tgtEl>
                                        <p:attrNameLst>
                                          <p:attrName>style.visibility</p:attrName>
                                        </p:attrNameLst>
                                      </p:cBhvr>
                                      <p:to>
                                        <p:strVal val="visible"/>
                                      </p:to>
                                    </p:set>
                                    <p:anim calcmode="lin" valueType="num">
                                      <p:cBhvr>
                                        <p:cTn id="175" dur="500" fill="hold"/>
                                        <p:tgtEl>
                                          <p:spTgt spid="39"/>
                                        </p:tgtEl>
                                        <p:attrNameLst>
                                          <p:attrName>ppt_w</p:attrName>
                                        </p:attrNameLst>
                                      </p:cBhvr>
                                      <p:tavLst>
                                        <p:tav tm="0">
                                          <p:val>
                                            <p:fltVal val="0"/>
                                          </p:val>
                                        </p:tav>
                                        <p:tav tm="100000">
                                          <p:val>
                                            <p:strVal val="#ppt_w"/>
                                          </p:val>
                                        </p:tav>
                                      </p:tavLst>
                                    </p:anim>
                                    <p:anim calcmode="lin" valueType="num">
                                      <p:cBhvr>
                                        <p:cTn id="176" dur="500" fill="hold"/>
                                        <p:tgtEl>
                                          <p:spTgt spid="39"/>
                                        </p:tgtEl>
                                        <p:attrNameLst>
                                          <p:attrName>ppt_h</p:attrName>
                                        </p:attrNameLst>
                                      </p:cBhvr>
                                      <p:tavLst>
                                        <p:tav tm="0">
                                          <p:val>
                                            <p:fltVal val="0"/>
                                          </p:val>
                                        </p:tav>
                                        <p:tav tm="100000">
                                          <p:val>
                                            <p:strVal val="#ppt_h"/>
                                          </p:val>
                                        </p:tav>
                                      </p:tavLst>
                                    </p:anim>
                                    <p:animEffect transition="in" filter="fade">
                                      <p:cBhvr>
                                        <p:cTn id="177" dur="500"/>
                                        <p:tgtEl>
                                          <p:spTgt spid="39"/>
                                        </p:tgtEl>
                                      </p:cBhvr>
                                    </p:animEffect>
                                  </p:childTnLst>
                                </p:cTn>
                              </p:par>
                            </p:childTnLst>
                          </p:cTn>
                        </p:par>
                      </p:childTnLst>
                    </p:cTn>
                  </p:par>
                  <p:par>
                    <p:cTn id="178" fill="hold">
                      <p:stCondLst>
                        <p:cond delay="indefinite"/>
                      </p:stCondLst>
                      <p:childTnLst>
                        <p:par>
                          <p:cTn id="179" fill="hold">
                            <p:stCondLst>
                              <p:cond delay="0"/>
                            </p:stCondLst>
                            <p:childTnLst>
                              <p:par>
                                <p:cTn id="180" presetID="53" presetClass="entr" presetSubtype="16" fill="hold" grpId="0" nodeType="clickEffect">
                                  <p:stCondLst>
                                    <p:cond delay="0"/>
                                  </p:stCondLst>
                                  <p:childTnLst>
                                    <p:set>
                                      <p:cBhvr>
                                        <p:cTn id="181" dur="1" fill="hold">
                                          <p:stCondLst>
                                            <p:cond delay="0"/>
                                          </p:stCondLst>
                                        </p:cTn>
                                        <p:tgtEl>
                                          <p:spTgt spid="15"/>
                                        </p:tgtEl>
                                        <p:attrNameLst>
                                          <p:attrName>style.visibility</p:attrName>
                                        </p:attrNameLst>
                                      </p:cBhvr>
                                      <p:to>
                                        <p:strVal val="visible"/>
                                      </p:to>
                                    </p:set>
                                    <p:anim calcmode="lin" valueType="num">
                                      <p:cBhvr>
                                        <p:cTn id="182" dur="500" fill="hold"/>
                                        <p:tgtEl>
                                          <p:spTgt spid="15"/>
                                        </p:tgtEl>
                                        <p:attrNameLst>
                                          <p:attrName>ppt_w</p:attrName>
                                        </p:attrNameLst>
                                      </p:cBhvr>
                                      <p:tavLst>
                                        <p:tav tm="0">
                                          <p:val>
                                            <p:fltVal val="0"/>
                                          </p:val>
                                        </p:tav>
                                        <p:tav tm="100000">
                                          <p:val>
                                            <p:strVal val="#ppt_w"/>
                                          </p:val>
                                        </p:tav>
                                      </p:tavLst>
                                    </p:anim>
                                    <p:anim calcmode="lin" valueType="num">
                                      <p:cBhvr>
                                        <p:cTn id="183" dur="500" fill="hold"/>
                                        <p:tgtEl>
                                          <p:spTgt spid="15"/>
                                        </p:tgtEl>
                                        <p:attrNameLst>
                                          <p:attrName>ppt_h</p:attrName>
                                        </p:attrNameLst>
                                      </p:cBhvr>
                                      <p:tavLst>
                                        <p:tav tm="0">
                                          <p:val>
                                            <p:fltVal val="0"/>
                                          </p:val>
                                        </p:tav>
                                        <p:tav tm="100000">
                                          <p:val>
                                            <p:strVal val="#ppt_h"/>
                                          </p:val>
                                        </p:tav>
                                      </p:tavLst>
                                    </p:anim>
                                    <p:animEffect transition="in" filter="fade">
                                      <p:cBhvr>
                                        <p:cTn id="184"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9" grpId="0" animBg="1"/>
      <p:bldP spid="15" grpId="0" animBg="1"/>
      <p:bldP spid="17" grpId="0" animBg="1"/>
      <p:bldP spid="19" grpId="0" animBg="1"/>
      <p:bldP spid="20" grpId="0" animBg="1"/>
      <p:bldP spid="22" grpId="0" animBg="1"/>
      <p:bldP spid="23" grpId="0" animBg="1"/>
      <p:bldP spid="25" grpId="0" animBg="1"/>
      <p:bldP spid="26" grpId="0" animBg="1"/>
      <p:bldP spid="27" grpId="0" animBg="1"/>
      <p:bldP spid="29" grpId="0" animBg="1"/>
      <p:bldP spid="30" grpId="0" animBg="1"/>
      <p:bldP spid="32" grpId="0" animBg="1"/>
      <p:bldP spid="33" grpId="0" animBg="1"/>
      <p:bldP spid="35" grpId="0" animBg="1"/>
      <p:bldP spid="36" grpId="0" animBg="1"/>
      <p:bldP spid="38" grpId="0" animBg="1"/>
      <p:bldP spid="39"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a:extLst>
              <a:ext uri="{FF2B5EF4-FFF2-40B4-BE49-F238E27FC236}">
                <a16:creationId xmlns:a16="http://schemas.microsoft.com/office/drawing/2014/main" id="{DD57AC9A-7443-FD56-AFDE-83C79941F55D}"/>
              </a:ext>
            </a:extLst>
          </p:cNvPr>
          <p:cNvSpPr/>
          <p:nvPr/>
        </p:nvSpPr>
        <p:spPr>
          <a:xfrm>
            <a:off x="793790" y="526018"/>
            <a:ext cx="12602647" cy="538758"/>
          </a:xfrm>
          <a:prstGeom prst="rect">
            <a:avLst/>
          </a:prstGeom>
          <a:noFill/>
          <a:ln/>
        </p:spPr>
        <p:txBody>
          <a:bodyPr wrap="none" lIns="0" tIns="0" rIns="0" bIns="0" rtlCol="0" anchor="t"/>
          <a:lstStyle/>
          <a:p>
            <a:pPr marL="0" indent="0" algn="l">
              <a:lnSpc>
                <a:spcPts val="4200"/>
              </a:lnSpc>
              <a:buNone/>
            </a:pPr>
            <a:r>
              <a:rPr lang="en-US" sz="3600" b="1" dirty="0">
                <a:solidFill>
                  <a:srgbClr val="233939"/>
                </a:solidFill>
                <a:latin typeface="ZapfHumnst BT" panose="020B0502050508020304" pitchFamily="34" charset="0"/>
                <a:ea typeface="Syne Bold" pitchFamily="34" charset="-122"/>
                <a:cs typeface="Syne Bold" pitchFamily="34" charset="-120"/>
              </a:rPr>
              <a:t>Bridges' Transition Model: Navigating the Human Side</a:t>
            </a:r>
            <a:endParaRPr lang="en-US" sz="3600" dirty="0">
              <a:latin typeface="ZapfHumnst BT" panose="020B0502050508020304" pitchFamily="34" charset="0"/>
            </a:endParaRPr>
          </a:p>
        </p:txBody>
      </p:sp>
      <p:sp>
        <p:nvSpPr>
          <p:cNvPr id="3" name="Text 1">
            <a:extLst>
              <a:ext uri="{FF2B5EF4-FFF2-40B4-BE49-F238E27FC236}">
                <a16:creationId xmlns:a16="http://schemas.microsoft.com/office/drawing/2014/main" id="{BB364D13-FDB7-2303-A360-53124D3A791C}"/>
              </a:ext>
            </a:extLst>
          </p:cNvPr>
          <p:cNvSpPr/>
          <p:nvPr/>
        </p:nvSpPr>
        <p:spPr>
          <a:xfrm>
            <a:off x="793670" y="1280160"/>
            <a:ext cx="13042821" cy="689610"/>
          </a:xfrm>
          <a:prstGeom prst="rect">
            <a:avLst/>
          </a:prstGeom>
          <a:noFill/>
          <a:ln/>
        </p:spPr>
        <p:txBody>
          <a:bodyPr wrap="square" lIns="0" tIns="0" rIns="0" bIns="0" rtlCol="0" anchor="t"/>
          <a:lstStyle/>
          <a:p>
            <a:pPr marL="0" indent="0" algn="l">
              <a:buNone/>
            </a:pPr>
            <a:r>
              <a:rPr lang="en-US" sz="2400" dirty="0">
                <a:solidFill>
                  <a:srgbClr val="3B4E4E"/>
                </a:solidFill>
                <a:latin typeface="ZapfHumnst BT" panose="020B0502050508020304" pitchFamily="34" charset="0"/>
                <a:ea typeface="Overpass Light" pitchFamily="34" charset="-122"/>
                <a:cs typeface="Overpass Light" pitchFamily="34" charset="-120"/>
              </a:rPr>
              <a:t>While change is external and situational, transition is internal and psychological. Leaders must guide people through three distinct emotional phases to achieve lasting transformation.</a:t>
            </a:r>
            <a:endParaRPr lang="en-US" sz="2400" dirty="0">
              <a:latin typeface="ZapfHumnst BT" panose="020B0502050508020304" pitchFamily="34" charset="0"/>
            </a:endParaRPr>
          </a:p>
        </p:txBody>
      </p:sp>
      <p:pic>
        <p:nvPicPr>
          <p:cNvPr id="4" name="Image 0" descr="preencoded.png">
            <a:extLst>
              <a:ext uri="{FF2B5EF4-FFF2-40B4-BE49-F238E27FC236}">
                <a16:creationId xmlns:a16="http://schemas.microsoft.com/office/drawing/2014/main" id="{9FF1DD91-0D3D-863B-9036-5713C8017BBF}"/>
              </a:ext>
            </a:extLst>
          </p:cNvPr>
          <p:cNvPicPr>
            <a:picLocks noChangeAspect="1"/>
          </p:cNvPicPr>
          <p:nvPr/>
        </p:nvPicPr>
        <p:blipFill>
          <a:blip r:embed="rId2"/>
          <a:stretch>
            <a:fillRect/>
          </a:stretch>
        </p:blipFill>
        <p:spPr>
          <a:xfrm>
            <a:off x="793670" y="2371011"/>
            <a:ext cx="4347567" cy="861893"/>
          </a:xfrm>
          <a:prstGeom prst="rect">
            <a:avLst/>
          </a:prstGeom>
        </p:spPr>
      </p:pic>
      <p:sp>
        <p:nvSpPr>
          <p:cNvPr id="5" name="Text 2">
            <a:extLst>
              <a:ext uri="{FF2B5EF4-FFF2-40B4-BE49-F238E27FC236}">
                <a16:creationId xmlns:a16="http://schemas.microsoft.com/office/drawing/2014/main" id="{52C60A8B-9B08-DAD6-D6CF-894A8096E2FA}"/>
              </a:ext>
            </a:extLst>
          </p:cNvPr>
          <p:cNvSpPr/>
          <p:nvPr/>
        </p:nvSpPr>
        <p:spPr>
          <a:xfrm>
            <a:off x="1009174" y="3465850"/>
            <a:ext cx="3752374" cy="336590"/>
          </a:xfrm>
          <a:prstGeom prst="rect">
            <a:avLst/>
          </a:prstGeom>
          <a:noFill/>
          <a:ln/>
        </p:spPr>
        <p:txBody>
          <a:bodyPr wrap="none" lIns="0" tIns="0" rIns="0" bIns="0" rtlCol="0" anchor="t"/>
          <a:lstStyle/>
          <a:p>
            <a:pPr marL="0" indent="0" algn="l">
              <a:lnSpc>
                <a:spcPts val="2650"/>
              </a:lnSpc>
              <a:buNone/>
            </a:pPr>
            <a:r>
              <a:rPr lang="en-US" sz="2800" b="1" dirty="0">
                <a:solidFill>
                  <a:srgbClr val="3B4E4E"/>
                </a:solidFill>
                <a:latin typeface="ZapfHumnst BT" panose="020B0502050508020304" pitchFamily="34" charset="0"/>
                <a:ea typeface="Syne Bold" pitchFamily="34" charset="-122"/>
                <a:cs typeface="Syne Bold" pitchFamily="34" charset="-120"/>
              </a:rPr>
              <a:t>Ending, Losing, Letting Go</a:t>
            </a:r>
            <a:endParaRPr lang="en-US" sz="2800" dirty="0">
              <a:latin typeface="ZapfHumnst BT" panose="020B0502050508020304" pitchFamily="34" charset="0"/>
            </a:endParaRPr>
          </a:p>
        </p:txBody>
      </p:sp>
      <p:sp>
        <p:nvSpPr>
          <p:cNvPr id="6" name="Text 3">
            <a:extLst>
              <a:ext uri="{FF2B5EF4-FFF2-40B4-BE49-F238E27FC236}">
                <a16:creationId xmlns:a16="http://schemas.microsoft.com/office/drawing/2014/main" id="{66C95744-BD61-FB0F-2D3D-DECF0CCA4B06}"/>
              </a:ext>
            </a:extLst>
          </p:cNvPr>
          <p:cNvSpPr/>
          <p:nvPr/>
        </p:nvSpPr>
        <p:spPr>
          <a:xfrm>
            <a:off x="1009174" y="3876199"/>
            <a:ext cx="3916799" cy="689610"/>
          </a:xfrm>
          <a:prstGeom prst="rect">
            <a:avLst/>
          </a:prstGeom>
          <a:noFill/>
          <a:ln/>
        </p:spPr>
        <p:txBody>
          <a:bodyPr wrap="square" lIns="0" tIns="0" rIns="0" bIns="0" rtlCol="0" anchor="t"/>
          <a:lstStyle/>
          <a:p>
            <a:pPr marL="0" indent="0" algn="l">
              <a:lnSpc>
                <a:spcPts val="2700"/>
              </a:lnSpc>
              <a:buNone/>
            </a:pPr>
            <a:r>
              <a:rPr lang="en-US" sz="2000" b="1" dirty="0">
                <a:solidFill>
                  <a:srgbClr val="3B4E4E"/>
                </a:solidFill>
                <a:latin typeface="ZapfHumnst BT" panose="020B0502050508020304" pitchFamily="34" charset="0"/>
                <a:ea typeface="Overpass Light" pitchFamily="34" charset="-122"/>
                <a:cs typeface="Overpass Light" pitchFamily="34" charset="-120"/>
              </a:rPr>
              <a:t>Emotional State:</a:t>
            </a:r>
            <a:r>
              <a:rPr lang="en-US" sz="2000" dirty="0">
                <a:solidFill>
                  <a:srgbClr val="3B4E4E"/>
                </a:solidFill>
                <a:latin typeface="ZapfHumnst BT" panose="020B0502050508020304" pitchFamily="34" charset="0"/>
                <a:ea typeface="Overpass Light" pitchFamily="34" charset="-122"/>
                <a:cs typeface="Overpass Light" pitchFamily="34" charset="-120"/>
              </a:rPr>
              <a:t> Resistance, fear, denial, and loss</a:t>
            </a:r>
            <a:endParaRPr lang="en-US" sz="2000" dirty="0">
              <a:latin typeface="ZapfHumnst BT" panose="020B0502050508020304" pitchFamily="34" charset="0"/>
            </a:endParaRPr>
          </a:p>
        </p:txBody>
      </p:sp>
      <p:sp>
        <p:nvSpPr>
          <p:cNvPr id="7" name="Text 4">
            <a:extLst>
              <a:ext uri="{FF2B5EF4-FFF2-40B4-BE49-F238E27FC236}">
                <a16:creationId xmlns:a16="http://schemas.microsoft.com/office/drawing/2014/main" id="{1B876682-5D5B-F661-C832-9488FBB4C502}"/>
              </a:ext>
            </a:extLst>
          </p:cNvPr>
          <p:cNvSpPr/>
          <p:nvPr/>
        </p:nvSpPr>
        <p:spPr>
          <a:xfrm>
            <a:off x="1009174" y="4760035"/>
            <a:ext cx="3916799" cy="1034415"/>
          </a:xfrm>
          <a:prstGeom prst="rect">
            <a:avLst/>
          </a:prstGeom>
          <a:noFill/>
          <a:ln/>
        </p:spPr>
        <p:txBody>
          <a:bodyPr wrap="square" lIns="0" tIns="0" rIns="0" bIns="0" rtlCol="0" anchor="t"/>
          <a:lstStyle/>
          <a:p>
            <a:pPr marL="0" indent="0" algn="l">
              <a:lnSpc>
                <a:spcPts val="2700"/>
              </a:lnSpc>
              <a:buNone/>
            </a:pPr>
            <a:r>
              <a:rPr lang="en-US" sz="2000" b="1" dirty="0">
                <a:solidFill>
                  <a:srgbClr val="3B4E4E"/>
                </a:solidFill>
                <a:latin typeface="ZapfHumnst BT" panose="020B0502050508020304" pitchFamily="34" charset="0"/>
                <a:ea typeface="Overpass Light" pitchFamily="34" charset="-122"/>
                <a:cs typeface="Overpass Light" pitchFamily="34" charset="-120"/>
              </a:rPr>
              <a:t>What People Need:</a:t>
            </a:r>
            <a:r>
              <a:rPr lang="en-US" sz="2000" dirty="0">
                <a:solidFill>
                  <a:srgbClr val="3B4E4E"/>
                </a:solidFill>
                <a:latin typeface="ZapfHumnst BT" panose="020B0502050508020304" pitchFamily="34" charset="0"/>
                <a:ea typeface="Overpass Light" pitchFamily="34" charset="-122"/>
                <a:cs typeface="Overpass Light" pitchFamily="34" charset="-120"/>
              </a:rPr>
              <a:t> Empathy, clear communication about what's changing and why, acknowledgment of loss</a:t>
            </a:r>
            <a:endParaRPr lang="en-US" sz="2000" dirty="0">
              <a:latin typeface="ZapfHumnst BT" panose="020B0502050508020304" pitchFamily="34" charset="0"/>
            </a:endParaRPr>
          </a:p>
        </p:txBody>
      </p:sp>
      <p:sp>
        <p:nvSpPr>
          <p:cNvPr id="8" name="Text 5">
            <a:extLst>
              <a:ext uri="{FF2B5EF4-FFF2-40B4-BE49-F238E27FC236}">
                <a16:creationId xmlns:a16="http://schemas.microsoft.com/office/drawing/2014/main" id="{3F7585E0-F0D7-BDDA-ABAE-5C84C1B6C07D}"/>
              </a:ext>
            </a:extLst>
          </p:cNvPr>
          <p:cNvSpPr/>
          <p:nvPr/>
        </p:nvSpPr>
        <p:spPr>
          <a:xfrm>
            <a:off x="1009174" y="6268437"/>
            <a:ext cx="3916799" cy="1034415"/>
          </a:xfrm>
          <a:prstGeom prst="rect">
            <a:avLst/>
          </a:prstGeom>
          <a:noFill/>
          <a:ln/>
        </p:spPr>
        <p:txBody>
          <a:bodyPr wrap="square" lIns="0" tIns="0" rIns="0" bIns="0" rtlCol="0" anchor="t"/>
          <a:lstStyle/>
          <a:p>
            <a:pPr marL="0" indent="0" algn="l">
              <a:lnSpc>
                <a:spcPts val="2700"/>
              </a:lnSpc>
              <a:buNone/>
            </a:pPr>
            <a:r>
              <a:rPr lang="en-US" sz="2000" b="1" dirty="0">
                <a:solidFill>
                  <a:srgbClr val="3B4E4E"/>
                </a:solidFill>
                <a:latin typeface="ZapfHumnst BT" panose="020B0502050508020304" pitchFamily="34" charset="0"/>
                <a:ea typeface="Overpass Light" pitchFamily="34" charset="-122"/>
                <a:cs typeface="Overpass Light" pitchFamily="34" charset="-120"/>
              </a:rPr>
              <a:t>Leadership Actions:</a:t>
            </a:r>
            <a:r>
              <a:rPr lang="en-US" sz="2000" dirty="0">
                <a:solidFill>
                  <a:srgbClr val="3B4E4E"/>
                </a:solidFill>
                <a:latin typeface="ZapfHumnst BT" panose="020B0502050508020304" pitchFamily="34" charset="0"/>
                <a:ea typeface="Overpass Light" pitchFamily="34" charset="-122"/>
                <a:cs typeface="Overpass Light" pitchFamily="34" charset="-120"/>
              </a:rPr>
              <a:t> Listen actively, validate feelings, explain the rationale, provide support</a:t>
            </a:r>
            <a:endParaRPr lang="en-US" sz="2000" dirty="0">
              <a:latin typeface="ZapfHumnst BT" panose="020B0502050508020304" pitchFamily="34" charset="0"/>
            </a:endParaRPr>
          </a:p>
        </p:txBody>
      </p:sp>
      <p:pic>
        <p:nvPicPr>
          <p:cNvPr id="9" name="Image 1" descr="preencoded.png">
            <a:extLst>
              <a:ext uri="{FF2B5EF4-FFF2-40B4-BE49-F238E27FC236}">
                <a16:creationId xmlns:a16="http://schemas.microsoft.com/office/drawing/2014/main" id="{1976FEEE-93DF-BB28-4B42-7E4CA0406C06}"/>
              </a:ext>
            </a:extLst>
          </p:cNvPr>
          <p:cNvPicPr>
            <a:picLocks noChangeAspect="1"/>
          </p:cNvPicPr>
          <p:nvPr/>
        </p:nvPicPr>
        <p:blipFill>
          <a:blip r:embed="rId3"/>
          <a:stretch>
            <a:fillRect/>
          </a:stretch>
        </p:blipFill>
        <p:spPr>
          <a:xfrm>
            <a:off x="5141237" y="2371011"/>
            <a:ext cx="4347567" cy="861893"/>
          </a:xfrm>
          <a:prstGeom prst="rect">
            <a:avLst/>
          </a:prstGeom>
        </p:spPr>
      </p:pic>
      <p:sp>
        <p:nvSpPr>
          <p:cNvPr id="10" name="Text 6">
            <a:extLst>
              <a:ext uri="{FF2B5EF4-FFF2-40B4-BE49-F238E27FC236}">
                <a16:creationId xmlns:a16="http://schemas.microsoft.com/office/drawing/2014/main" id="{E20FF8A1-0D27-0BA5-9A42-1D6E60EEB644}"/>
              </a:ext>
            </a:extLst>
          </p:cNvPr>
          <p:cNvSpPr/>
          <p:nvPr/>
        </p:nvSpPr>
        <p:spPr>
          <a:xfrm>
            <a:off x="5322016" y="3433194"/>
            <a:ext cx="2693551" cy="336590"/>
          </a:xfrm>
          <a:prstGeom prst="rect">
            <a:avLst/>
          </a:prstGeom>
          <a:noFill/>
          <a:ln/>
        </p:spPr>
        <p:txBody>
          <a:bodyPr wrap="none" lIns="0" tIns="0" rIns="0" bIns="0" rtlCol="0" anchor="t"/>
          <a:lstStyle/>
          <a:p>
            <a:pPr marL="0" indent="0" algn="l">
              <a:lnSpc>
                <a:spcPts val="2650"/>
              </a:lnSpc>
              <a:buNone/>
            </a:pPr>
            <a:r>
              <a:rPr lang="en-US" sz="2800" b="1" dirty="0">
                <a:solidFill>
                  <a:srgbClr val="3B4E4E"/>
                </a:solidFill>
                <a:latin typeface="ZapfHumnst BT" panose="020B0502050508020304" pitchFamily="34" charset="0"/>
                <a:ea typeface="Syne Bold" pitchFamily="34" charset="-122"/>
                <a:cs typeface="Syne Bold" pitchFamily="34" charset="-120"/>
              </a:rPr>
              <a:t>The Neutral Zone</a:t>
            </a:r>
            <a:endParaRPr lang="en-US" sz="2800" dirty="0">
              <a:latin typeface="ZapfHumnst BT" panose="020B0502050508020304" pitchFamily="34" charset="0"/>
            </a:endParaRPr>
          </a:p>
        </p:txBody>
      </p:sp>
      <p:sp>
        <p:nvSpPr>
          <p:cNvPr id="11" name="Text 7">
            <a:extLst>
              <a:ext uri="{FF2B5EF4-FFF2-40B4-BE49-F238E27FC236}">
                <a16:creationId xmlns:a16="http://schemas.microsoft.com/office/drawing/2014/main" id="{CFFAFFD0-70E5-E5B1-07DE-5E13A008C762}"/>
              </a:ext>
            </a:extLst>
          </p:cNvPr>
          <p:cNvSpPr/>
          <p:nvPr/>
        </p:nvSpPr>
        <p:spPr>
          <a:xfrm>
            <a:off x="5322016" y="3876199"/>
            <a:ext cx="3916799" cy="689610"/>
          </a:xfrm>
          <a:prstGeom prst="rect">
            <a:avLst/>
          </a:prstGeom>
          <a:noFill/>
          <a:ln/>
        </p:spPr>
        <p:txBody>
          <a:bodyPr wrap="square" lIns="0" tIns="0" rIns="0" bIns="0" rtlCol="0" anchor="t"/>
          <a:lstStyle/>
          <a:p>
            <a:pPr marL="0" indent="0" algn="l">
              <a:lnSpc>
                <a:spcPts val="2700"/>
              </a:lnSpc>
              <a:buNone/>
            </a:pPr>
            <a:r>
              <a:rPr lang="en-US" sz="2000" b="1" dirty="0">
                <a:solidFill>
                  <a:srgbClr val="3B4E4E"/>
                </a:solidFill>
                <a:latin typeface="ZapfHumnst BT" panose="020B0502050508020304" pitchFamily="34" charset="0"/>
                <a:ea typeface="Overpass Light" pitchFamily="34" charset="-122"/>
                <a:cs typeface="Overpass Light" pitchFamily="34" charset="-120"/>
              </a:rPr>
              <a:t>Emotional State:</a:t>
            </a:r>
            <a:r>
              <a:rPr lang="en-US" sz="2000" dirty="0">
                <a:solidFill>
                  <a:srgbClr val="3B4E4E"/>
                </a:solidFill>
                <a:latin typeface="ZapfHumnst BT" panose="020B0502050508020304" pitchFamily="34" charset="0"/>
                <a:ea typeface="Overpass Light" pitchFamily="34" charset="-122"/>
                <a:cs typeface="Overpass Light" pitchFamily="34" charset="-120"/>
              </a:rPr>
              <a:t> Confusion, uncertainty, low morale, but also creativity</a:t>
            </a:r>
            <a:endParaRPr lang="en-US" sz="2000" dirty="0">
              <a:latin typeface="ZapfHumnst BT" panose="020B0502050508020304" pitchFamily="34" charset="0"/>
            </a:endParaRPr>
          </a:p>
        </p:txBody>
      </p:sp>
      <p:sp>
        <p:nvSpPr>
          <p:cNvPr id="12" name="Text 8">
            <a:extLst>
              <a:ext uri="{FF2B5EF4-FFF2-40B4-BE49-F238E27FC236}">
                <a16:creationId xmlns:a16="http://schemas.microsoft.com/office/drawing/2014/main" id="{E0B6B897-8CAB-EF21-2627-40224B75C715}"/>
              </a:ext>
            </a:extLst>
          </p:cNvPr>
          <p:cNvSpPr/>
          <p:nvPr/>
        </p:nvSpPr>
        <p:spPr>
          <a:xfrm>
            <a:off x="5322016" y="5039797"/>
            <a:ext cx="3916799" cy="689610"/>
          </a:xfrm>
          <a:prstGeom prst="rect">
            <a:avLst/>
          </a:prstGeom>
          <a:noFill/>
          <a:ln/>
        </p:spPr>
        <p:txBody>
          <a:bodyPr wrap="square" lIns="0" tIns="0" rIns="0" bIns="0" rtlCol="0" anchor="t"/>
          <a:lstStyle/>
          <a:p>
            <a:pPr marL="0" indent="0" algn="l">
              <a:lnSpc>
                <a:spcPts val="2700"/>
              </a:lnSpc>
              <a:buNone/>
            </a:pPr>
            <a:r>
              <a:rPr lang="en-US" sz="2000" b="1" dirty="0">
                <a:solidFill>
                  <a:srgbClr val="3B4E4E"/>
                </a:solidFill>
                <a:latin typeface="ZapfHumnst BT" panose="020B0502050508020304" pitchFamily="34" charset="0"/>
                <a:ea typeface="Overpass Light" pitchFamily="34" charset="-122"/>
                <a:cs typeface="Overpass Light" pitchFamily="34" charset="-120"/>
              </a:rPr>
              <a:t>What People Need:</a:t>
            </a:r>
            <a:r>
              <a:rPr lang="en-US" sz="2000" dirty="0">
                <a:solidFill>
                  <a:srgbClr val="3B4E4E"/>
                </a:solidFill>
                <a:latin typeface="ZapfHumnst BT" panose="020B0502050508020304" pitchFamily="34" charset="0"/>
                <a:ea typeface="Overpass Light" pitchFamily="34" charset="-122"/>
                <a:cs typeface="Overpass Light" pitchFamily="34" charset="-120"/>
              </a:rPr>
              <a:t> Patience, temporary systems, quick wins to build confidence</a:t>
            </a:r>
            <a:endParaRPr lang="en-US" sz="2000" dirty="0">
              <a:latin typeface="ZapfHumnst BT" panose="020B0502050508020304" pitchFamily="34" charset="0"/>
            </a:endParaRPr>
          </a:p>
        </p:txBody>
      </p:sp>
      <p:sp>
        <p:nvSpPr>
          <p:cNvPr id="13" name="Text 9">
            <a:extLst>
              <a:ext uri="{FF2B5EF4-FFF2-40B4-BE49-F238E27FC236}">
                <a16:creationId xmlns:a16="http://schemas.microsoft.com/office/drawing/2014/main" id="{EA534749-6E80-C830-E12E-908871F38F26}"/>
              </a:ext>
            </a:extLst>
          </p:cNvPr>
          <p:cNvSpPr/>
          <p:nvPr/>
        </p:nvSpPr>
        <p:spPr>
          <a:xfrm>
            <a:off x="5322016" y="6203394"/>
            <a:ext cx="3916799" cy="1379220"/>
          </a:xfrm>
          <a:prstGeom prst="rect">
            <a:avLst/>
          </a:prstGeom>
          <a:noFill/>
          <a:ln/>
        </p:spPr>
        <p:txBody>
          <a:bodyPr wrap="square" lIns="0" tIns="0" rIns="0" bIns="0" rtlCol="0" anchor="t"/>
          <a:lstStyle/>
          <a:p>
            <a:pPr marL="0" indent="0" algn="l">
              <a:lnSpc>
                <a:spcPts val="2700"/>
              </a:lnSpc>
              <a:buNone/>
            </a:pPr>
            <a:r>
              <a:rPr lang="en-US" sz="2000" b="1" dirty="0">
                <a:solidFill>
                  <a:srgbClr val="3B4E4E"/>
                </a:solidFill>
                <a:latin typeface="ZapfHumnst BT" panose="020B0502050508020304" pitchFamily="34" charset="0"/>
                <a:ea typeface="Overpass Light" pitchFamily="34" charset="-122"/>
                <a:cs typeface="Overpass Light" pitchFamily="34" charset="-120"/>
              </a:rPr>
              <a:t>Leadership Actions:</a:t>
            </a:r>
            <a:r>
              <a:rPr lang="en-US" sz="2000" dirty="0">
                <a:solidFill>
                  <a:srgbClr val="3B4E4E"/>
                </a:solidFill>
                <a:latin typeface="ZapfHumnst BT" panose="020B0502050508020304" pitchFamily="34" charset="0"/>
                <a:ea typeface="Overpass Light" pitchFamily="34" charset="-122"/>
                <a:cs typeface="Overpass Light" pitchFamily="34" charset="-120"/>
              </a:rPr>
              <a:t> Set short-term goals, encourage experimentation, strengthen communication, celebrate small victories</a:t>
            </a:r>
            <a:endParaRPr lang="en-US" sz="2000" dirty="0">
              <a:latin typeface="ZapfHumnst BT" panose="020B0502050508020304" pitchFamily="34" charset="0"/>
            </a:endParaRPr>
          </a:p>
        </p:txBody>
      </p:sp>
      <p:pic>
        <p:nvPicPr>
          <p:cNvPr id="14" name="Image 2" descr="preencoded.png">
            <a:extLst>
              <a:ext uri="{FF2B5EF4-FFF2-40B4-BE49-F238E27FC236}">
                <a16:creationId xmlns:a16="http://schemas.microsoft.com/office/drawing/2014/main" id="{3C33572E-99E7-3EA9-8FFB-5AED6B7556E0}"/>
              </a:ext>
            </a:extLst>
          </p:cNvPr>
          <p:cNvPicPr>
            <a:picLocks noChangeAspect="1"/>
          </p:cNvPicPr>
          <p:nvPr/>
        </p:nvPicPr>
        <p:blipFill>
          <a:blip r:embed="rId4"/>
          <a:stretch>
            <a:fillRect/>
          </a:stretch>
        </p:blipFill>
        <p:spPr>
          <a:xfrm>
            <a:off x="9488804" y="2371011"/>
            <a:ext cx="4347567" cy="861893"/>
          </a:xfrm>
          <a:prstGeom prst="rect">
            <a:avLst/>
          </a:prstGeom>
        </p:spPr>
      </p:pic>
      <p:sp>
        <p:nvSpPr>
          <p:cNvPr id="15" name="Text 10">
            <a:extLst>
              <a:ext uri="{FF2B5EF4-FFF2-40B4-BE49-F238E27FC236}">
                <a16:creationId xmlns:a16="http://schemas.microsoft.com/office/drawing/2014/main" id="{92D52C91-10B9-6DF4-7C8A-635086E8D3AF}"/>
              </a:ext>
            </a:extLst>
          </p:cNvPr>
          <p:cNvSpPr/>
          <p:nvPr/>
        </p:nvSpPr>
        <p:spPr>
          <a:xfrm>
            <a:off x="9854783" y="3465850"/>
            <a:ext cx="2824996" cy="336590"/>
          </a:xfrm>
          <a:prstGeom prst="rect">
            <a:avLst/>
          </a:prstGeom>
          <a:noFill/>
          <a:ln/>
        </p:spPr>
        <p:txBody>
          <a:bodyPr wrap="none" lIns="0" tIns="0" rIns="0" bIns="0" rtlCol="0" anchor="t"/>
          <a:lstStyle/>
          <a:p>
            <a:pPr marL="0" indent="0" algn="l">
              <a:lnSpc>
                <a:spcPts val="2650"/>
              </a:lnSpc>
              <a:buNone/>
            </a:pPr>
            <a:r>
              <a:rPr lang="en-US" sz="3200" b="1" dirty="0">
                <a:solidFill>
                  <a:srgbClr val="3B4E4E"/>
                </a:solidFill>
                <a:latin typeface="ZapfHumnst BT" panose="020B0502050508020304" pitchFamily="34" charset="0"/>
                <a:ea typeface="Syne Bold" pitchFamily="34" charset="-122"/>
                <a:cs typeface="Syne Bold" pitchFamily="34" charset="-120"/>
              </a:rPr>
              <a:t>The New Beginning</a:t>
            </a:r>
            <a:endParaRPr lang="en-US" sz="3200" dirty="0">
              <a:latin typeface="ZapfHumnst BT" panose="020B0502050508020304" pitchFamily="34" charset="0"/>
            </a:endParaRPr>
          </a:p>
        </p:txBody>
      </p:sp>
      <p:sp>
        <p:nvSpPr>
          <p:cNvPr id="16" name="Text 11">
            <a:extLst>
              <a:ext uri="{FF2B5EF4-FFF2-40B4-BE49-F238E27FC236}">
                <a16:creationId xmlns:a16="http://schemas.microsoft.com/office/drawing/2014/main" id="{270606EF-F484-7D6B-39A9-774848FDAF63}"/>
              </a:ext>
            </a:extLst>
          </p:cNvPr>
          <p:cNvSpPr/>
          <p:nvPr/>
        </p:nvSpPr>
        <p:spPr>
          <a:xfrm>
            <a:off x="9854783" y="3876199"/>
            <a:ext cx="3916799" cy="689610"/>
          </a:xfrm>
          <a:prstGeom prst="rect">
            <a:avLst/>
          </a:prstGeom>
          <a:noFill/>
          <a:ln/>
        </p:spPr>
        <p:txBody>
          <a:bodyPr wrap="square" lIns="0" tIns="0" rIns="0" bIns="0" rtlCol="0" anchor="t"/>
          <a:lstStyle/>
          <a:p>
            <a:pPr marL="0" indent="0" algn="l">
              <a:lnSpc>
                <a:spcPts val="2700"/>
              </a:lnSpc>
              <a:buNone/>
            </a:pPr>
            <a:r>
              <a:rPr lang="en-US" sz="2000" b="1" dirty="0">
                <a:solidFill>
                  <a:srgbClr val="3B4E4E"/>
                </a:solidFill>
                <a:latin typeface="ZapfHumnst BT" panose="020B0502050508020304" pitchFamily="34" charset="0"/>
                <a:ea typeface="Overpass Light" pitchFamily="34" charset="-122"/>
                <a:cs typeface="Overpass Light" pitchFamily="34" charset="-120"/>
              </a:rPr>
              <a:t>Emotional State:</a:t>
            </a:r>
            <a:r>
              <a:rPr lang="en-US" sz="2000" dirty="0">
                <a:solidFill>
                  <a:srgbClr val="3B4E4E"/>
                </a:solidFill>
                <a:latin typeface="ZapfHumnst BT" panose="020B0502050508020304" pitchFamily="34" charset="0"/>
                <a:ea typeface="Overpass Light" pitchFamily="34" charset="-122"/>
                <a:cs typeface="Overpass Light" pitchFamily="34" charset="-120"/>
              </a:rPr>
              <a:t> Acceptance, renewed energy, commitment, optimism</a:t>
            </a:r>
            <a:endParaRPr lang="en-US" sz="2000" dirty="0">
              <a:latin typeface="ZapfHumnst BT" panose="020B0502050508020304" pitchFamily="34" charset="0"/>
            </a:endParaRPr>
          </a:p>
        </p:txBody>
      </p:sp>
      <p:sp>
        <p:nvSpPr>
          <p:cNvPr id="17" name="Text 12">
            <a:extLst>
              <a:ext uri="{FF2B5EF4-FFF2-40B4-BE49-F238E27FC236}">
                <a16:creationId xmlns:a16="http://schemas.microsoft.com/office/drawing/2014/main" id="{7E27B5C4-310C-439B-6D16-481D8ACAE3EC}"/>
              </a:ext>
            </a:extLst>
          </p:cNvPr>
          <p:cNvSpPr/>
          <p:nvPr/>
        </p:nvSpPr>
        <p:spPr>
          <a:xfrm>
            <a:off x="9854783" y="5039797"/>
            <a:ext cx="3916799" cy="1034415"/>
          </a:xfrm>
          <a:prstGeom prst="rect">
            <a:avLst/>
          </a:prstGeom>
          <a:noFill/>
          <a:ln/>
        </p:spPr>
        <p:txBody>
          <a:bodyPr wrap="square" lIns="0" tIns="0" rIns="0" bIns="0" rtlCol="0" anchor="t"/>
          <a:lstStyle/>
          <a:p>
            <a:pPr marL="0" indent="0" algn="l">
              <a:lnSpc>
                <a:spcPts val="2700"/>
              </a:lnSpc>
              <a:buNone/>
            </a:pPr>
            <a:r>
              <a:rPr lang="en-US" sz="2000" b="1" dirty="0">
                <a:solidFill>
                  <a:srgbClr val="3B4E4E"/>
                </a:solidFill>
                <a:latin typeface="ZapfHumnst BT" panose="020B0502050508020304" pitchFamily="34" charset="0"/>
                <a:ea typeface="Overpass Light" pitchFamily="34" charset="-122"/>
                <a:cs typeface="Overpass Light" pitchFamily="34" charset="-120"/>
              </a:rPr>
              <a:t>What People Need:</a:t>
            </a:r>
            <a:r>
              <a:rPr lang="en-US" sz="2000" dirty="0">
                <a:solidFill>
                  <a:srgbClr val="3B4E4E"/>
                </a:solidFill>
                <a:latin typeface="ZapfHumnst BT" panose="020B0502050508020304" pitchFamily="34" charset="0"/>
                <a:ea typeface="Overpass Light" pitchFamily="34" charset="-122"/>
                <a:cs typeface="Overpass Light" pitchFamily="34" charset="-120"/>
              </a:rPr>
              <a:t> Clear vision, reinforcement of new behaviors, recognition of progress</a:t>
            </a:r>
            <a:endParaRPr lang="en-US" sz="2000" dirty="0">
              <a:latin typeface="ZapfHumnst BT" panose="020B0502050508020304" pitchFamily="34" charset="0"/>
            </a:endParaRPr>
          </a:p>
        </p:txBody>
      </p:sp>
      <p:sp>
        <p:nvSpPr>
          <p:cNvPr id="18" name="Text 13">
            <a:extLst>
              <a:ext uri="{FF2B5EF4-FFF2-40B4-BE49-F238E27FC236}">
                <a16:creationId xmlns:a16="http://schemas.microsoft.com/office/drawing/2014/main" id="{93AC2CBF-97BD-1606-EF2C-62EBA5FD2144}"/>
              </a:ext>
            </a:extLst>
          </p:cNvPr>
          <p:cNvSpPr/>
          <p:nvPr/>
        </p:nvSpPr>
        <p:spPr>
          <a:xfrm>
            <a:off x="9854783" y="6543158"/>
            <a:ext cx="3916799" cy="1034415"/>
          </a:xfrm>
          <a:prstGeom prst="rect">
            <a:avLst/>
          </a:prstGeom>
          <a:noFill/>
          <a:ln/>
        </p:spPr>
        <p:txBody>
          <a:bodyPr wrap="square" lIns="0" tIns="0" rIns="0" bIns="0" rtlCol="0" anchor="t"/>
          <a:lstStyle/>
          <a:p>
            <a:pPr marL="0" indent="0" algn="l">
              <a:lnSpc>
                <a:spcPts val="2700"/>
              </a:lnSpc>
              <a:buNone/>
            </a:pPr>
            <a:r>
              <a:rPr lang="en-US" sz="2000" b="1" dirty="0">
                <a:solidFill>
                  <a:srgbClr val="3B4E4E"/>
                </a:solidFill>
                <a:latin typeface="ZapfHumnst BT" panose="020B0502050508020304" pitchFamily="34" charset="0"/>
                <a:ea typeface="Overpass Light" pitchFamily="34" charset="-122"/>
                <a:cs typeface="Overpass Light" pitchFamily="34" charset="-120"/>
              </a:rPr>
              <a:t>Leadership Actions:</a:t>
            </a:r>
            <a:r>
              <a:rPr lang="en-US" sz="2000" dirty="0">
                <a:solidFill>
                  <a:srgbClr val="3B4E4E"/>
                </a:solidFill>
                <a:latin typeface="ZapfHumnst BT" panose="020B0502050508020304" pitchFamily="34" charset="0"/>
                <a:ea typeface="Overpass Light" pitchFamily="34" charset="-122"/>
                <a:cs typeface="Overpass Light" pitchFamily="34" charset="-120"/>
              </a:rPr>
              <a:t> Reinforce the vision, reward adoption, build on momentum, embed new practices</a:t>
            </a:r>
            <a:endParaRPr lang="en-US" sz="2000" dirty="0">
              <a:latin typeface="ZapfHumnst BT" panose="020B0502050508020304" pitchFamily="34" charset="0"/>
            </a:endParaRPr>
          </a:p>
        </p:txBody>
      </p:sp>
    </p:spTree>
    <p:extLst>
      <p:ext uri="{BB962C8B-B14F-4D97-AF65-F5344CB8AC3E}">
        <p14:creationId xmlns:p14="http://schemas.microsoft.com/office/powerpoint/2010/main" val="19095239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p:cTn id="14" dur="500" fill="hold"/>
                                        <p:tgtEl>
                                          <p:spTgt spid="3"/>
                                        </p:tgtEl>
                                        <p:attrNameLst>
                                          <p:attrName>ppt_w</p:attrName>
                                        </p:attrNameLst>
                                      </p:cBhvr>
                                      <p:tavLst>
                                        <p:tav tm="0">
                                          <p:val>
                                            <p:fltVal val="0"/>
                                          </p:val>
                                        </p:tav>
                                        <p:tav tm="100000">
                                          <p:val>
                                            <p:strVal val="#ppt_w"/>
                                          </p:val>
                                        </p:tav>
                                      </p:tavLst>
                                    </p:anim>
                                    <p:anim calcmode="lin" valueType="num">
                                      <p:cBhvr>
                                        <p:cTn id="15" dur="500" fill="hold"/>
                                        <p:tgtEl>
                                          <p:spTgt spid="3"/>
                                        </p:tgtEl>
                                        <p:attrNameLst>
                                          <p:attrName>ppt_h</p:attrName>
                                        </p:attrNameLst>
                                      </p:cBhvr>
                                      <p:tavLst>
                                        <p:tav tm="0">
                                          <p:val>
                                            <p:fltVal val="0"/>
                                          </p:val>
                                        </p:tav>
                                        <p:tav tm="100000">
                                          <p:val>
                                            <p:strVal val="#ppt_h"/>
                                          </p:val>
                                        </p:tav>
                                      </p:tavLst>
                                    </p:anim>
                                    <p:animEffect transition="in" filter="fade">
                                      <p:cBhvr>
                                        <p:cTn id="16" dur="500"/>
                                        <p:tgtEl>
                                          <p:spTgt spid="3"/>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anim calcmode="lin" valueType="num">
                                      <p:cBhvr>
                                        <p:cTn id="21" dur="500" fill="hold"/>
                                        <p:tgtEl>
                                          <p:spTgt spid="4"/>
                                        </p:tgtEl>
                                        <p:attrNameLst>
                                          <p:attrName>ppt_w</p:attrName>
                                        </p:attrNameLst>
                                      </p:cBhvr>
                                      <p:tavLst>
                                        <p:tav tm="0">
                                          <p:val>
                                            <p:fltVal val="0"/>
                                          </p:val>
                                        </p:tav>
                                        <p:tav tm="100000">
                                          <p:val>
                                            <p:strVal val="#ppt_w"/>
                                          </p:val>
                                        </p:tav>
                                      </p:tavLst>
                                    </p:anim>
                                    <p:anim calcmode="lin" valueType="num">
                                      <p:cBhvr>
                                        <p:cTn id="22" dur="500" fill="hold"/>
                                        <p:tgtEl>
                                          <p:spTgt spid="4"/>
                                        </p:tgtEl>
                                        <p:attrNameLst>
                                          <p:attrName>ppt_h</p:attrName>
                                        </p:attrNameLst>
                                      </p:cBhvr>
                                      <p:tavLst>
                                        <p:tav tm="0">
                                          <p:val>
                                            <p:fltVal val="0"/>
                                          </p:val>
                                        </p:tav>
                                        <p:tav tm="100000">
                                          <p:val>
                                            <p:strVal val="#ppt_h"/>
                                          </p:val>
                                        </p:tav>
                                      </p:tavLst>
                                    </p:anim>
                                    <p:animEffect transition="in" filter="fade">
                                      <p:cBhvr>
                                        <p:cTn id="23" dur="500"/>
                                        <p:tgtEl>
                                          <p:spTgt spid="4"/>
                                        </p:tgtEl>
                                      </p:cBhvr>
                                    </p:animEffect>
                                  </p:childTnLst>
                                </p:cTn>
                              </p:par>
                              <p:par>
                                <p:cTn id="24" presetID="53" presetClass="entr" presetSubtype="16" fill="hold" grpId="0" nodeType="withEffect">
                                  <p:stCondLst>
                                    <p:cond delay="0"/>
                                  </p:stCondLst>
                                  <p:childTnLst>
                                    <p:set>
                                      <p:cBhvr>
                                        <p:cTn id="25" dur="1" fill="hold">
                                          <p:stCondLst>
                                            <p:cond delay="0"/>
                                          </p:stCondLst>
                                        </p:cTn>
                                        <p:tgtEl>
                                          <p:spTgt spid="5"/>
                                        </p:tgtEl>
                                        <p:attrNameLst>
                                          <p:attrName>style.visibility</p:attrName>
                                        </p:attrNameLst>
                                      </p:cBhvr>
                                      <p:to>
                                        <p:strVal val="visible"/>
                                      </p:to>
                                    </p:set>
                                    <p:anim calcmode="lin" valueType="num">
                                      <p:cBhvr>
                                        <p:cTn id="26" dur="500" fill="hold"/>
                                        <p:tgtEl>
                                          <p:spTgt spid="5"/>
                                        </p:tgtEl>
                                        <p:attrNameLst>
                                          <p:attrName>ppt_w</p:attrName>
                                        </p:attrNameLst>
                                      </p:cBhvr>
                                      <p:tavLst>
                                        <p:tav tm="0">
                                          <p:val>
                                            <p:fltVal val="0"/>
                                          </p:val>
                                        </p:tav>
                                        <p:tav tm="100000">
                                          <p:val>
                                            <p:strVal val="#ppt_w"/>
                                          </p:val>
                                        </p:tav>
                                      </p:tavLst>
                                    </p:anim>
                                    <p:anim calcmode="lin" valueType="num">
                                      <p:cBhvr>
                                        <p:cTn id="27" dur="500" fill="hold"/>
                                        <p:tgtEl>
                                          <p:spTgt spid="5"/>
                                        </p:tgtEl>
                                        <p:attrNameLst>
                                          <p:attrName>ppt_h</p:attrName>
                                        </p:attrNameLst>
                                      </p:cBhvr>
                                      <p:tavLst>
                                        <p:tav tm="0">
                                          <p:val>
                                            <p:fltVal val="0"/>
                                          </p:val>
                                        </p:tav>
                                        <p:tav tm="100000">
                                          <p:val>
                                            <p:strVal val="#ppt_h"/>
                                          </p:val>
                                        </p:tav>
                                      </p:tavLst>
                                    </p:anim>
                                    <p:animEffect transition="in" filter="fade">
                                      <p:cBhvr>
                                        <p:cTn id="28" dur="500"/>
                                        <p:tgtEl>
                                          <p:spTgt spid="5"/>
                                        </p:tgtEl>
                                      </p:cBhvr>
                                    </p:animEffect>
                                  </p:childTnLst>
                                </p:cTn>
                              </p:par>
                            </p:childTnLst>
                          </p:cTn>
                        </p:par>
                      </p:childTnLst>
                    </p:cTn>
                  </p:par>
                  <p:par>
                    <p:cTn id="29" fill="hold">
                      <p:stCondLst>
                        <p:cond delay="indefinite"/>
                      </p:stCondLst>
                      <p:childTnLst>
                        <p:par>
                          <p:cTn id="30" fill="hold">
                            <p:stCondLst>
                              <p:cond delay="0"/>
                            </p:stCondLst>
                            <p:childTnLst>
                              <p:par>
                                <p:cTn id="31" presetID="53" presetClass="entr" presetSubtype="16" fill="hold" grpId="0" nodeType="clickEffect">
                                  <p:stCondLst>
                                    <p:cond delay="0"/>
                                  </p:stCondLst>
                                  <p:childTnLst>
                                    <p:set>
                                      <p:cBhvr>
                                        <p:cTn id="32" dur="1" fill="hold">
                                          <p:stCondLst>
                                            <p:cond delay="0"/>
                                          </p:stCondLst>
                                        </p:cTn>
                                        <p:tgtEl>
                                          <p:spTgt spid="6"/>
                                        </p:tgtEl>
                                        <p:attrNameLst>
                                          <p:attrName>style.visibility</p:attrName>
                                        </p:attrNameLst>
                                      </p:cBhvr>
                                      <p:to>
                                        <p:strVal val="visible"/>
                                      </p:to>
                                    </p:set>
                                    <p:anim calcmode="lin" valueType="num">
                                      <p:cBhvr>
                                        <p:cTn id="33" dur="500" fill="hold"/>
                                        <p:tgtEl>
                                          <p:spTgt spid="6"/>
                                        </p:tgtEl>
                                        <p:attrNameLst>
                                          <p:attrName>ppt_w</p:attrName>
                                        </p:attrNameLst>
                                      </p:cBhvr>
                                      <p:tavLst>
                                        <p:tav tm="0">
                                          <p:val>
                                            <p:fltVal val="0"/>
                                          </p:val>
                                        </p:tav>
                                        <p:tav tm="100000">
                                          <p:val>
                                            <p:strVal val="#ppt_w"/>
                                          </p:val>
                                        </p:tav>
                                      </p:tavLst>
                                    </p:anim>
                                    <p:anim calcmode="lin" valueType="num">
                                      <p:cBhvr>
                                        <p:cTn id="34" dur="500" fill="hold"/>
                                        <p:tgtEl>
                                          <p:spTgt spid="6"/>
                                        </p:tgtEl>
                                        <p:attrNameLst>
                                          <p:attrName>ppt_h</p:attrName>
                                        </p:attrNameLst>
                                      </p:cBhvr>
                                      <p:tavLst>
                                        <p:tav tm="0">
                                          <p:val>
                                            <p:fltVal val="0"/>
                                          </p:val>
                                        </p:tav>
                                        <p:tav tm="100000">
                                          <p:val>
                                            <p:strVal val="#ppt_h"/>
                                          </p:val>
                                        </p:tav>
                                      </p:tavLst>
                                    </p:anim>
                                    <p:animEffect transition="in" filter="fade">
                                      <p:cBhvr>
                                        <p:cTn id="35" dur="500"/>
                                        <p:tgtEl>
                                          <p:spTgt spid="6"/>
                                        </p:tgtEl>
                                      </p:cBhvr>
                                    </p:animEffect>
                                  </p:childTnLst>
                                </p:cTn>
                              </p:par>
                            </p:childTnLst>
                          </p:cTn>
                        </p:par>
                      </p:childTnLst>
                    </p:cTn>
                  </p:par>
                  <p:par>
                    <p:cTn id="36" fill="hold">
                      <p:stCondLst>
                        <p:cond delay="indefinite"/>
                      </p:stCondLst>
                      <p:childTnLst>
                        <p:par>
                          <p:cTn id="37" fill="hold">
                            <p:stCondLst>
                              <p:cond delay="0"/>
                            </p:stCondLst>
                            <p:childTnLst>
                              <p:par>
                                <p:cTn id="38" presetID="53" presetClass="entr" presetSubtype="16" fill="hold" grpId="0" nodeType="clickEffect">
                                  <p:stCondLst>
                                    <p:cond delay="0"/>
                                  </p:stCondLst>
                                  <p:childTnLst>
                                    <p:set>
                                      <p:cBhvr>
                                        <p:cTn id="39" dur="1" fill="hold">
                                          <p:stCondLst>
                                            <p:cond delay="0"/>
                                          </p:stCondLst>
                                        </p:cTn>
                                        <p:tgtEl>
                                          <p:spTgt spid="7"/>
                                        </p:tgtEl>
                                        <p:attrNameLst>
                                          <p:attrName>style.visibility</p:attrName>
                                        </p:attrNameLst>
                                      </p:cBhvr>
                                      <p:to>
                                        <p:strVal val="visible"/>
                                      </p:to>
                                    </p:set>
                                    <p:anim calcmode="lin" valueType="num">
                                      <p:cBhvr>
                                        <p:cTn id="40" dur="500" fill="hold"/>
                                        <p:tgtEl>
                                          <p:spTgt spid="7"/>
                                        </p:tgtEl>
                                        <p:attrNameLst>
                                          <p:attrName>ppt_w</p:attrName>
                                        </p:attrNameLst>
                                      </p:cBhvr>
                                      <p:tavLst>
                                        <p:tav tm="0">
                                          <p:val>
                                            <p:fltVal val="0"/>
                                          </p:val>
                                        </p:tav>
                                        <p:tav tm="100000">
                                          <p:val>
                                            <p:strVal val="#ppt_w"/>
                                          </p:val>
                                        </p:tav>
                                      </p:tavLst>
                                    </p:anim>
                                    <p:anim calcmode="lin" valueType="num">
                                      <p:cBhvr>
                                        <p:cTn id="41" dur="500" fill="hold"/>
                                        <p:tgtEl>
                                          <p:spTgt spid="7"/>
                                        </p:tgtEl>
                                        <p:attrNameLst>
                                          <p:attrName>ppt_h</p:attrName>
                                        </p:attrNameLst>
                                      </p:cBhvr>
                                      <p:tavLst>
                                        <p:tav tm="0">
                                          <p:val>
                                            <p:fltVal val="0"/>
                                          </p:val>
                                        </p:tav>
                                        <p:tav tm="100000">
                                          <p:val>
                                            <p:strVal val="#ppt_h"/>
                                          </p:val>
                                        </p:tav>
                                      </p:tavLst>
                                    </p:anim>
                                    <p:animEffect transition="in" filter="fade">
                                      <p:cBhvr>
                                        <p:cTn id="42" dur="500"/>
                                        <p:tgtEl>
                                          <p:spTgt spid="7"/>
                                        </p:tgtEl>
                                      </p:cBhvr>
                                    </p:animEffect>
                                  </p:childTnLst>
                                </p:cTn>
                              </p:par>
                            </p:childTnLst>
                          </p:cTn>
                        </p:par>
                      </p:childTnLst>
                    </p:cTn>
                  </p:par>
                  <p:par>
                    <p:cTn id="43" fill="hold">
                      <p:stCondLst>
                        <p:cond delay="indefinite"/>
                      </p:stCondLst>
                      <p:childTnLst>
                        <p:par>
                          <p:cTn id="44" fill="hold">
                            <p:stCondLst>
                              <p:cond delay="0"/>
                            </p:stCondLst>
                            <p:childTnLst>
                              <p:par>
                                <p:cTn id="45" presetID="53" presetClass="entr" presetSubtype="16" fill="hold" grpId="0" nodeType="clickEffect">
                                  <p:stCondLst>
                                    <p:cond delay="0"/>
                                  </p:stCondLst>
                                  <p:childTnLst>
                                    <p:set>
                                      <p:cBhvr>
                                        <p:cTn id="46" dur="1" fill="hold">
                                          <p:stCondLst>
                                            <p:cond delay="0"/>
                                          </p:stCondLst>
                                        </p:cTn>
                                        <p:tgtEl>
                                          <p:spTgt spid="8"/>
                                        </p:tgtEl>
                                        <p:attrNameLst>
                                          <p:attrName>style.visibility</p:attrName>
                                        </p:attrNameLst>
                                      </p:cBhvr>
                                      <p:to>
                                        <p:strVal val="visible"/>
                                      </p:to>
                                    </p:set>
                                    <p:anim calcmode="lin" valueType="num">
                                      <p:cBhvr>
                                        <p:cTn id="47" dur="500" fill="hold"/>
                                        <p:tgtEl>
                                          <p:spTgt spid="8"/>
                                        </p:tgtEl>
                                        <p:attrNameLst>
                                          <p:attrName>ppt_w</p:attrName>
                                        </p:attrNameLst>
                                      </p:cBhvr>
                                      <p:tavLst>
                                        <p:tav tm="0">
                                          <p:val>
                                            <p:fltVal val="0"/>
                                          </p:val>
                                        </p:tav>
                                        <p:tav tm="100000">
                                          <p:val>
                                            <p:strVal val="#ppt_w"/>
                                          </p:val>
                                        </p:tav>
                                      </p:tavLst>
                                    </p:anim>
                                    <p:anim calcmode="lin" valueType="num">
                                      <p:cBhvr>
                                        <p:cTn id="48" dur="500" fill="hold"/>
                                        <p:tgtEl>
                                          <p:spTgt spid="8"/>
                                        </p:tgtEl>
                                        <p:attrNameLst>
                                          <p:attrName>ppt_h</p:attrName>
                                        </p:attrNameLst>
                                      </p:cBhvr>
                                      <p:tavLst>
                                        <p:tav tm="0">
                                          <p:val>
                                            <p:fltVal val="0"/>
                                          </p:val>
                                        </p:tav>
                                        <p:tav tm="100000">
                                          <p:val>
                                            <p:strVal val="#ppt_h"/>
                                          </p:val>
                                        </p:tav>
                                      </p:tavLst>
                                    </p:anim>
                                    <p:animEffect transition="in" filter="fade">
                                      <p:cBhvr>
                                        <p:cTn id="49" dur="500"/>
                                        <p:tgtEl>
                                          <p:spTgt spid="8"/>
                                        </p:tgtEl>
                                      </p:cBhvr>
                                    </p:animEffect>
                                  </p:childTnLst>
                                </p:cTn>
                              </p:par>
                            </p:childTnLst>
                          </p:cTn>
                        </p:par>
                      </p:childTnLst>
                    </p:cTn>
                  </p:par>
                  <p:par>
                    <p:cTn id="50" fill="hold">
                      <p:stCondLst>
                        <p:cond delay="indefinite"/>
                      </p:stCondLst>
                      <p:childTnLst>
                        <p:par>
                          <p:cTn id="51" fill="hold">
                            <p:stCondLst>
                              <p:cond delay="0"/>
                            </p:stCondLst>
                            <p:childTnLst>
                              <p:par>
                                <p:cTn id="52" presetID="53" presetClass="entr" presetSubtype="16" fill="hold" nodeType="clickEffect">
                                  <p:stCondLst>
                                    <p:cond delay="0"/>
                                  </p:stCondLst>
                                  <p:childTnLst>
                                    <p:set>
                                      <p:cBhvr>
                                        <p:cTn id="53" dur="1" fill="hold">
                                          <p:stCondLst>
                                            <p:cond delay="0"/>
                                          </p:stCondLst>
                                        </p:cTn>
                                        <p:tgtEl>
                                          <p:spTgt spid="9"/>
                                        </p:tgtEl>
                                        <p:attrNameLst>
                                          <p:attrName>style.visibility</p:attrName>
                                        </p:attrNameLst>
                                      </p:cBhvr>
                                      <p:to>
                                        <p:strVal val="visible"/>
                                      </p:to>
                                    </p:set>
                                    <p:anim calcmode="lin" valueType="num">
                                      <p:cBhvr>
                                        <p:cTn id="54" dur="500" fill="hold"/>
                                        <p:tgtEl>
                                          <p:spTgt spid="9"/>
                                        </p:tgtEl>
                                        <p:attrNameLst>
                                          <p:attrName>ppt_w</p:attrName>
                                        </p:attrNameLst>
                                      </p:cBhvr>
                                      <p:tavLst>
                                        <p:tav tm="0">
                                          <p:val>
                                            <p:fltVal val="0"/>
                                          </p:val>
                                        </p:tav>
                                        <p:tav tm="100000">
                                          <p:val>
                                            <p:strVal val="#ppt_w"/>
                                          </p:val>
                                        </p:tav>
                                      </p:tavLst>
                                    </p:anim>
                                    <p:anim calcmode="lin" valueType="num">
                                      <p:cBhvr>
                                        <p:cTn id="55" dur="500" fill="hold"/>
                                        <p:tgtEl>
                                          <p:spTgt spid="9"/>
                                        </p:tgtEl>
                                        <p:attrNameLst>
                                          <p:attrName>ppt_h</p:attrName>
                                        </p:attrNameLst>
                                      </p:cBhvr>
                                      <p:tavLst>
                                        <p:tav tm="0">
                                          <p:val>
                                            <p:fltVal val="0"/>
                                          </p:val>
                                        </p:tav>
                                        <p:tav tm="100000">
                                          <p:val>
                                            <p:strVal val="#ppt_h"/>
                                          </p:val>
                                        </p:tav>
                                      </p:tavLst>
                                    </p:anim>
                                    <p:animEffect transition="in" filter="fade">
                                      <p:cBhvr>
                                        <p:cTn id="56" dur="500"/>
                                        <p:tgtEl>
                                          <p:spTgt spid="9"/>
                                        </p:tgtEl>
                                      </p:cBhvr>
                                    </p:animEffect>
                                  </p:childTnLst>
                                </p:cTn>
                              </p:par>
                              <p:par>
                                <p:cTn id="57" presetID="53" presetClass="entr" presetSubtype="16" fill="hold" grpId="0" nodeType="withEffect">
                                  <p:stCondLst>
                                    <p:cond delay="0"/>
                                  </p:stCondLst>
                                  <p:childTnLst>
                                    <p:set>
                                      <p:cBhvr>
                                        <p:cTn id="58" dur="1" fill="hold">
                                          <p:stCondLst>
                                            <p:cond delay="0"/>
                                          </p:stCondLst>
                                        </p:cTn>
                                        <p:tgtEl>
                                          <p:spTgt spid="10"/>
                                        </p:tgtEl>
                                        <p:attrNameLst>
                                          <p:attrName>style.visibility</p:attrName>
                                        </p:attrNameLst>
                                      </p:cBhvr>
                                      <p:to>
                                        <p:strVal val="visible"/>
                                      </p:to>
                                    </p:set>
                                    <p:anim calcmode="lin" valueType="num">
                                      <p:cBhvr>
                                        <p:cTn id="59" dur="500" fill="hold"/>
                                        <p:tgtEl>
                                          <p:spTgt spid="10"/>
                                        </p:tgtEl>
                                        <p:attrNameLst>
                                          <p:attrName>ppt_w</p:attrName>
                                        </p:attrNameLst>
                                      </p:cBhvr>
                                      <p:tavLst>
                                        <p:tav tm="0">
                                          <p:val>
                                            <p:fltVal val="0"/>
                                          </p:val>
                                        </p:tav>
                                        <p:tav tm="100000">
                                          <p:val>
                                            <p:strVal val="#ppt_w"/>
                                          </p:val>
                                        </p:tav>
                                      </p:tavLst>
                                    </p:anim>
                                    <p:anim calcmode="lin" valueType="num">
                                      <p:cBhvr>
                                        <p:cTn id="60" dur="500" fill="hold"/>
                                        <p:tgtEl>
                                          <p:spTgt spid="10"/>
                                        </p:tgtEl>
                                        <p:attrNameLst>
                                          <p:attrName>ppt_h</p:attrName>
                                        </p:attrNameLst>
                                      </p:cBhvr>
                                      <p:tavLst>
                                        <p:tav tm="0">
                                          <p:val>
                                            <p:fltVal val="0"/>
                                          </p:val>
                                        </p:tav>
                                        <p:tav tm="100000">
                                          <p:val>
                                            <p:strVal val="#ppt_h"/>
                                          </p:val>
                                        </p:tav>
                                      </p:tavLst>
                                    </p:anim>
                                    <p:animEffect transition="in" filter="fade">
                                      <p:cBhvr>
                                        <p:cTn id="61" dur="500"/>
                                        <p:tgtEl>
                                          <p:spTgt spid="10"/>
                                        </p:tgtEl>
                                      </p:cBhvr>
                                    </p:animEffect>
                                  </p:childTnLst>
                                </p:cTn>
                              </p:par>
                            </p:childTnLst>
                          </p:cTn>
                        </p:par>
                      </p:childTnLst>
                    </p:cTn>
                  </p:par>
                  <p:par>
                    <p:cTn id="62" fill="hold">
                      <p:stCondLst>
                        <p:cond delay="indefinite"/>
                      </p:stCondLst>
                      <p:childTnLst>
                        <p:par>
                          <p:cTn id="63" fill="hold">
                            <p:stCondLst>
                              <p:cond delay="0"/>
                            </p:stCondLst>
                            <p:childTnLst>
                              <p:par>
                                <p:cTn id="64" presetID="53" presetClass="entr" presetSubtype="16" fill="hold" grpId="0" nodeType="clickEffect">
                                  <p:stCondLst>
                                    <p:cond delay="0"/>
                                  </p:stCondLst>
                                  <p:childTnLst>
                                    <p:set>
                                      <p:cBhvr>
                                        <p:cTn id="65" dur="1" fill="hold">
                                          <p:stCondLst>
                                            <p:cond delay="0"/>
                                          </p:stCondLst>
                                        </p:cTn>
                                        <p:tgtEl>
                                          <p:spTgt spid="11"/>
                                        </p:tgtEl>
                                        <p:attrNameLst>
                                          <p:attrName>style.visibility</p:attrName>
                                        </p:attrNameLst>
                                      </p:cBhvr>
                                      <p:to>
                                        <p:strVal val="visible"/>
                                      </p:to>
                                    </p:set>
                                    <p:anim calcmode="lin" valueType="num">
                                      <p:cBhvr>
                                        <p:cTn id="66" dur="500" fill="hold"/>
                                        <p:tgtEl>
                                          <p:spTgt spid="11"/>
                                        </p:tgtEl>
                                        <p:attrNameLst>
                                          <p:attrName>ppt_w</p:attrName>
                                        </p:attrNameLst>
                                      </p:cBhvr>
                                      <p:tavLst>
                                        <p:tav tm="0">
                                          <p:val>
                                            <p:fltVal val="0"/>
                                          </p:val>
                                        </p:tav>
                                        <p:tav tm="100000">
                                          <p:val>
                                            <p:strVal val="#ppt_w"/>
                                          </p:val>
                                        </p:tav>
                                      </p:tavLst>
                                    </p:anim>
                                    <p:anim calcmode="lin" valueType="num">
                                      <p:cBhvr>
                                        <p:cTn id="67" dur="500" fill="hold"/>
                                        <p:tgtEl>
                                          <p:spTgt spid="11"/>
                                        </p:tgtEl>
                                        <p:attrNameLst>
                                          <p:attrName>ppt_h</p:attrName>
                                        </p:attrNameLst>
                                      </p:cBhvr>
                                      <p:tavLst>
                                        <p:tav tm="0">
                                          <p:val>
                                            <p:fltVal val="0"/>
                                          </p:val>
                                        </p:tav>
                                        <p:tav tm="100000">
                                          <p:val>
                                            <p:strVal val="#ppt_h"/>
                                          </p:val>
                                        </p:tav>
                                      </p:tavLst>
                                    </p:anim>
                                    <p:animEffect transition="in" filter="fade">
                                      <p:cBhvr>
                                        <p:cTn id="68" dur="500"/>
                                        <p:tgtEl>
                                          <p:spTgt spid="11"/>
                                        </p:tgtEl>
                                      </p:cBhvr>
                                    </p:animEffect>
                                  </p:childTnLst>
                                </p:cTn>
                              </p:par>
                            </p:childTnLst>
                          </p:cTn>
                        </p:par>
                      </p:childTnLst>
                    </p:cTn>
                  </p:par>
                  <p:par>
                    <p:cTn id="69" fill="hold">
                      <p:stCondLst>
                        <p:cond delay="indefinite"/>
                      </p:stCondLst>
                      <p:childTnLst>
                        <p:par>
                          <p:cTn id="70" fill="hold">
                            <p:stCondLst>
                              <p:cond delay="0"/>
                            </p:stCondLst>
                            <p:childTnLst>
                              <p:par>
                                <p:cTn id="71" presetID="53" presetClass="entr" presetSubtype="16" fill="hold" grpId="0" nodeType="clickEffect">
                                  <p:stCondLst>
                                    <p:cond delay="0"/>
                                  </p:stCondLst>
                                  <p:childTnLst>
                                    <p:set>
                                      <p:cBhvr>
                                        <p:cTn id="72" dur="1" fill="hold">
                                          <p:stCondLst>
                                            <p:cond delay="0"/>
                                          </p:stCondLst>
                                        </p:cTn>
                                        <p:tgtEl>
                                          <p:spTgt spid="12"/>
                                        </p:tgtEl>
                                        <p:attrNameLst>
                                          <p:attrName>style.visibility</p:attrName>
                                        </p:attrNameLst>
                                      </p:cBhvr>
                                      <p:to>
                                        <p:strVal val="visible"/>
                                      </p:to>
                                    </p:set>
                                    <p:anim calcmode="lin" valueType="num">
                                      <p:cBhvr>
                                        <p:cTn id="73" dur="500" fill="hold"/>
                                        <p:tgtEl>
                                          <p:spTgt spid="12"/>
                                        </p:tgtEl>
                                        <p:attrNameLst>
                                          <p:attrName>ppt_w</p:attrName>
                                        </p:attrNameLst>
                                      </p:cBhvr>
                                      <p:tavLst>
                                        <p:tav tm="0">
                                          <p:val>
                                            <p:fltVal val="0"/>
                                          </p:val>
                                        </p:tav>
                                        <p:tav tm="100000">
                                          <p:val>
                                            <p:strVal val="#ppt_w"/>
                                          </p:val>
                                        </p:tav>
                                      </p:tavLst>
                                    </p:anim>
                                    <p:anim calcmode="lin" valueType="num">
                                      <p:cBhvr>
                                        <p:cTn id="74" dur="500" fill="hold"/>
                                        <p:tgtEl>
                                          <p:spTgt spid="12"/>
                                        </p:tgtEl>
                                        <p:attrNameLst>
                                          <p:attrName>ppt_h</p:attrName>
                                        </p:attrNameLst>
                                      </p:cBhvr>
                                      <p:tavLst>
                                        <p:tav tm="0">
                                          <p:val>
                                            <p:fltVal val="0"/>
                                          </p:val>
                                        </p:tav>
                                        <p:tav tm="100000">
                                          <p:val>
                                            <p:strVal val="#ppt_h"/>
                                          </p:val>
                                        </p:tav>
                                      </p:tavLst>
                                    </p:anim>
                                    <p:animEffect transition="in" filter="fade">
                                      <p:cBhvr>
                                        <p:cTn id="75" dur="500"/>
                                        <p:tgtEl>
                                          <p:spTgt spid="12"/>
                                        </p:tgtEl>
                                      </p:cBhvr>
                                    </p:animEffect>
                                  </p:childTnLst>
                                </p:cTn>
                              </p:par>
                            </p:childTnLst>
                          </p:cTn>
                        </p:par>
                      </p:childTnLst>
                    </p:cTn>
                  </p:par>
                  <p:par>
                    <p:cTn id="76" fill="hold">
                      <p:stCondLst>
                        <p:cond delay="indefinite"/>
                      </p:stCondLst>
                      <p:childTnLst>
                        <p:par>
                          <p:cTn id="77" fill="hold">
                            <p:stCondLst>
                              <p:cond delay="0"/>
                            </p:stCondLst>
                            <p:childTnLst>
                              <p:par>
                                <p:cTn id="78" presetID="53" presetClass="entr" presetSubtype="16" fill="hold" grpId="0" nodeType="clickEffect">
                                  <p:stCondLst>
                                    <p:cond delay="0"/>
                                  </p:stCondLst>
                                  <p:childTnLst>
                                    <p:set>
                                      <p:cBhvr>
                                        <p:cTn id="79" dur="1" fill="hold">
                                          <p:stCondLst>
                                            <p:cond delay="0"/>
                                          </p:stCondLst>
                                        </p:cTn>
                                        <p:tgtEl>
                                          <p:spTgt spid="13"/>
                                        </p:tgtEl>
                                        <p:attrNameLst>
                                          <p:attrName>style.visibility</p:attrName>
                                        </p:attrNameLst>
                                      </p:cBhvr>
                                      <p:to>
                                        <p:strVal val="visible"/>
                                      </p:to>
                                    </p:set>
                                    <p:anim calcmode="lin" valueType="num">
                                      <p:cBhvr>
                                        <p:cTn id="80" dur="500" fill="hold"/>
                                        <p:tgtEl>
                                          <p:spTgt spid="13"/>
                                        </p:tgtEl>
                                        <p:attrNameLst>
                                          <p:attrName>ppt_w</p:attrName>
                                        </p:attrNameLst>
                                      </p:cBhvr>
                                      <p:tavLst>
                                        <p:tav tm="0">
                                          <p:val>
                                            <p:fltVal val="0"/>
                                          </p:val>
                                        </p:tav>
                                        <p:tav tm="100000">
                                          <p:val>
                                            <p:strVal val="#ppt_w"/>
                                          </p:val>
                                        </p:tav>
                                      </p:tavLst>
                                    </p:anim>
                                    <p:anim calcmode="lin" valueType="num">
                                      <p:cBhvr>
                                        <p:cTn id="81" dur="500" fill="hold"/>
                                        <p:tgtEl>
                                          <p:spTgt spid="13"/>
                                        </p:tgtEl>
                                        <p:attrNameLst>
                                          <p:attrName>ppt_h</p:attrName>
                                        </p:attrNameLst>
                                      </p:cBhvr>
                                      <p:tavLst>
                                        <p:tav tm="0">
                                          <p:val>
                                            <p:fltVal val="0"/>
                                          </p:val>
                                        </p:tav>
                                        <p:tav tm="100000">
                                          <p:val>
                                            <p:strVal val="#ppt_h"/>
                                          </p:val>
                                        </p:tav>
                                      </p:tavLst>
                                    </p:anim>
                                    <p:animEffect transition="in" filter="fade">
                                      <p:cBhvr>
                                        <p:cTn id="82" dur="500"/>
                                        <p:tgtEl>
                                          <p:spTgt spid="13"/>
                                        </p:tgtEl>
                                      </p:cBhvr>
                                    </p:animEffect>
                                  </p:childTnLst>
                                </p:cTn>
                              </p:par>
                            </p:childTnLst>
                          </p:cTn>
                        </p:par>
                      </p:childTnLst>
                    </p:cTn>
                  </p:par>
                  <p:par>
                    <p:cTn id="83" fill="hold">
                      <p:stCondLst>
                        <p:cond delay="indefinite"/>
                      </p:stCondLst>
                      <p:childTnLst>
                        <p:par>
                          <p:cTn id="84" fill="hold">
                            <p:stCondLst>
                              <p:cond delay="0"/>
                            </p:stCondLst>
                            <p:childTnLst>
                              <p:par>
                                <p:cTn id="85" presetID="53" presetClass="entr" presetSubtype="16" fill="hold" nodeType="clickEffect">
                                  <p:stCondLst>
                                    <p:cond delay="0"/>
                                  </p:stCondLst>
                                  <p:childTnLst>
                                    <p:set>
                                      <p:cBhvr>
                                        <p:cTn id="86" dur="1" fill="hold">
                                          <p:stCondLst>
                                            <p:cond delay="0"/>
                                          </p:stCondLst>
                                        </p:cTn>
                                        <p:tgtEl>
                                          <p:spTgt spid="14"/>
                                        </p:tgtEl>
                                        <p:attrNameLst>
                                          <p:attrName>style.visibility</p:attrName>
                                        </p:attrNameLst>
                                      </p:cBhvr>
                                      <p:to>
                                        <p:strVal val="visible"/>
                                      </p:to>
                                    </p:set>
                                    <p:anim calcmode="lin" valueType="num">
                                      <p:cBhvr>
                                        <p:cTn id="87" dur="500" fill="hold"/>
                                        <p:tgtEl>
                                          <p:spTgt spid="14"/>
                                        </p:tgtEl>
                                        <p:attrNameLst>
                                          <p:attrName>ppt_w</p:attrName>
                                        </p:attrNameLst>
                                      </p:cBhvr>
                                      <p:tavLst>
                                        <p:tav tm="0">
                                          <p:val>
                                            <p:fltVal val="0"/>
                                          </p:val>
                                        </p:tav>
                                        <p:tav tm="100000">
                                          <p:val>
                                            <p:strVal val="#ppt_w"/>
                                          </p:val>
                                        </p:tav>
                                      </p:tavLst>
                                    </p:anim>
                                    <p:anim calcmode="lin" valueType="num">
                                      <p:cBhvr>
                                        <p:cTn id="88" dur="500" fill="hold"/>
                                        <p:tgtEl>
                                          <p:spTgt spid="14"/>
                                        </p:tgtEl>
                                        <p:attrNameLst>
                                          <p:attrName>ppt_h</p:attrName>
                                        </p:attrNameLst>
                                      </p:cBhvr>
                                      <p:tavLst>
                                        <p:tav tm="0">
                                          <p:val>
                                            <p:fltVal val="0"/>
                                          </p:val>
                                        </p:tav>
                                        <p:tav tm="100000">
                                          <p:val>
                                            <p:strVal val="#ppt_h"/>
                                          </p:val>
                                        </p:tav>
                                      </p:tavLst>
                                    </p:anim>
                                    <p:animEffect transition="in" filter="fade">
                                      <p:cBhvr>
                                        <p:cTn id="89" dur="500"/>
                                        <p:tgtEl>
                                          <p:spTgt spid="14"/>
                                        </p:tgtEl>
                                      </p:cBhvr>
                                    </p:animEffect>
                                  </p:childTnLst>
                                </p:cTn>
                              </p:par>
                              <p:par>
                                <p:cTn id="90" presetID="53" presetClass="entr" presetSubtype="16" fill="hold" grpId="0" nodeType="withEffect">
                                  <p:stCondLst>
                                    <p:cond delay="0"/>
                                  </p:stCondLst>
                                  <p:childTnLst>
                                    <p:set>
                                      <p:cBhvr>
                                        <p:cTn id="91" dur="1" fill="hold">
                                          <p:stCondLst>
                                            <p:cond delay="0"/>
                                          </p:stCondLst>
                                        </p:cTn>
                                        <p:tgtEl>
                                          <p:spTgt spid="15"/>
                                        </p:tgtEl>
                                        <p:attrNameLst>
                                          <p:attrName>style.visibility</p:attrName>
                                        </p:attrNameLst>
                                      </p:cBhvr>
                                      <p:to>
                                        <p:strVal val="visible"/>
                                      </p:to>
                                    </p:set>
                                    <p:anim calcmode="lin" valueType="num">
                                      <p:cBhvr>
                                        <p:cTn id="92" dur="500" fill="hold"/>
                                        <p:tgtEl>
                                          <p:spTgt spid="15"/>
                                        </p:tgtEl>
                                        <p:attrNameLst>
                                          <p:attrName>ppt_w</p:attrName>
                                        </p:attrNameLst>
                                      </p:cBhvr>
                                      <p:tavLst>
                                        <p:tav tm="0">
                                          <p:val>
                                            <p:fltVal val="0"/>
                                          </p:val>
                                        </p:tav>
                                        <p:tav tm="100000">
                                          <p:val>
                                            <p:strVal val="#ppt_w"/>
                                          </p:val>
                                        </p:tav>
                                      </p:tavLst>
                                    </p:anim>
                                    <p:anim calcmode="lin" valueType="num">
                                      <p:cBhvr>
                                        <p:cTn id="93" dur="500" fill="hold"/>
                                        <p:tgtEl>
                                          <p:spTgt spid="15"/>
                                        </p:tgtEl>
                                        <p:attrNameLst>
                                          <p:attrName>ppt_h</p:attrName>
                                        </p:attrNameLst>
                                      </p:cBhvr>
                                      <p:tavLst>
                                        <p:tav tm="0">
                                          <p:val>
                                            <p:fltVal val="0"/>
                                          </p:val>
                                        </p:tav>
                                        <p:tav tm="100000">
                                          <p:val>
                                            <p:strVal val="#ppt_h"/>
                                          </p:val>
                                        </p:tav>
                                      </p:tavLst>
                                    </p:anim>
                                    <p:animEffect transition="in" filter="fade">
                                      <p:cBhvr>
                                        <p:cTn id="94" dur="500"/>
                                        <p:tgtEl>
                                          <p:spTgt spid="15"/>
                                        </p:tgtEl>
                                      </p:cBhvr>
                                    </p:animEffect>
                                  </p:childTnLst>
                                </p:cTn>
                              </p:par>
                            </p:childTnLst>
                          </p:cTn>
                        </p:par>
                      </p:childTnLst>
                    </p:cTn>
                  </p:par>
                  <p:par>
                    <p:cTn id="95" fill="hold">
                      <p:stCondLst>
                        <p:cond delay="indefinite"/>
                      </p:stCondLst>
                      <p:childTnLst>
                        <p:par>
                          <p:cTn id="96" fill="hold">
                            <p:stCondLst>
                              <p:cond delay="0"/>
                            </p:stCondLst>
                            <p:childTnLst>
                              <p:par>
                                <p:cTn id="97" presetID="53" presetClass="entr" presetSubtype="16" fill="hold" grpId="0" nodeType="clickEffect">
                                  <p:stCondLst>
                                    <p:cond delay="0"/>
                                  </p:stCondLst>
                                  <p:childTnLst>
                                    <p:set>
                                      <p:cBhvr>
                                        <p:cTn id="98" dur="1" fill="hold">
                                          <p:stCondLst>
                                            <p:cond delay="0"/>
                                          </p:stCondLst>
                                        </p:cTn>
                                        <p:tgtEl>
                                          <p:spTgt spid="16"/>
                                        </p:tgtEl>
                                        <p:attrNameLst>
                                          <p:attrName>style.visibility</p:attrName>
                                        </p:attrNameLst>
                                      </p:cBhvr>
                                      <p:to>
                                        <p:strVal val="visible"/>
                                      </p:to>
                                    </p:set>
                                    <p:anim calcmode="lin" valueType="num">
                                      <p:cBhvr>
                                        <p:cTn id="99" dur="500" fill="hold"/>
                                        <p:tgtEl>
                                          <p:spTgt spid="16"/>
                                        </p:tgtEl>
                                        <p:attrNameLst>
                                          <p:attrName>ppt_w</p:attrName>
                                        </p:attrNameLst>
                                      </p:cBhvr>
                                      <p:tavLst>
                                        <p:tav tm="0">
                                          <p:val>
                                            <p:fltVal val="0"/>
                                          </p:val>
                                        </p:tav>
                                        <p:tav tm="100000">
                                          <p:val>
                                            <p:strVal val="#ppt_w"/>
                                          </p:val>
                                        </p:tav>
                                      </p:tavLst>
                                    </p:anim>
                                    <p:anim calcmode="lin" valueType="num">
                                      <p:cBhvr>
                                        <p:cTn id="100" dur="500" fill="hold"/>
                                        <p:tgtEl>
                                          <p:spTgt spid="16"/>
                                        </p:tgtEl>
                                        <p:attrNameLst>
                                          <p:attrName>ppt_h</p:attrName>
                                        </p:attrNameLst>
                                      </p:cBhvr>
                                      <p:tavLst>
                                        <p:tav tm="0">
                                          <p:val>
                                            <p:fltVal val="0"/>
                                          </p:val>
                                        </p:tav>
                                        <p:tav tm="100000">
                                          <p:val>
                                            <p:strVal val="#ppt_h"/>
                                          </p:val>
                                        </p:tav>
                                      </p:tavLst>
                                    </p:anim>
                                    <p:animEffect transition="in" filter="fade">
                                      <p:cBhvr>
                                        <p:cTn id="101" dur="500"/>
                                        <p:tgtEl>
                                          <p:spTgt spid="16"/>
                                        </p:tgtEl>
                                      </p:cBhvr>
                                    </p:animEffect>
                                  </p:childTnLst>
                                </p:cTn>
                              </p:par>
                            </p:childTnLst>
                          </p:cTn>
                        </p:par>
                      </p:childTnLst>
                    </p:cTn>
                  </p:par>
                  <p:par>
                    <p:cTn id="102" fill="hold">
                      <p:stCondLst>
                        <p:cond delay="indefinite"/>
                      </p:stCondLst>
                      <p:childTnLst>
                        <p:par>
                          <p:cTn id="103" fill="hold">
                            <p:stCondLst>
                              <p:cond delay="0"/>
                            </p:stCondLst>
                            <p:childTnLst>
                              <p:par>
                                <p:cTn id="104" presetID="53" presetClass="entr" presetSubtype="16" fill="hold" grpId="0" nodeType="clickEffect">
                                  <p:stCondLst>
                                    <p:cond delay="0"/>
                                  </p:stCondLst>
                                  <p:childTnLst>
                                    <p:set>
                                      <p:cBhvr>
                                        <p:cTn id="105" dur="1" fill="hold">
                                          <p:stCondLst>
                                            <p:cond delay="0"/>
                                          </p:stCondLst>
                                        </p:cTn>
                                        <p:tgtEl>
                                          <p:spTgt spid="17"/>
                                        </p:tgtEl>
                                        <p:attrNameLst>
                                          <p:attrName>style.visibility</p:attrName>
                                        </p:attrNameLst>
                                      </p:cBhvr>
                                      <p:to>
                                        <p:strVal val="visible"/>
                                      </p:to>
                                    </p:set>
                                    <p:anim calcmode="lin" valueType="num">
                                      <p:cBhvr>
                                        <p:cTn id="106" dur="500" fill="hold"/>
                                        <p:tgtEl>
                                          <p:spTgt spid="17"/>
                                        </p:tgtEl>
                                        <p:attrNameLst>
                                          <p:attrName>ppt_w</p:attrName>
                                        </p:attrNameLst>
                                      </p:cBhvr>
                                      <p:tavLst>
                                        <p:tav tm="0">
                                          <p:val>
                                            <p:fltVal val="0"/>
                                          </p:val>
                                        </p:tav>
                                        <p:tav tm="100000">
                                          <p:val>
                                            <p:strVal val="#ppt_w"/>
                                          </p:val>
                                        </p:tav>
                                      </p:tavLst>
                                    </p:anim>
                                    <p:anim calcmode="lin" valueType="num">
                                      <p:cBhvr>
                                        <p:cTn id="107" dur="500" fill="hold"/>
                                        <p:tgtEl>
                                          <p:spTgt spid="17"/>
                                        </p:tgtEl>
                                        <p:attrNameLst>
                                          <p:attrName>ppt_h</p:attrName>
                                        </p:attrNameLst>
                                      </p:cBhvr>
                                      <p:tavLst>
                                        <p:tav tm="0">
                                          <p:val>
                                            <p:fltVal val="0"/>
                                          </p:val>
                                        </p:tav>
                                        <p:tav tm="100000">
                                          <p:val>
                                            <p:strVal val="#ppt_h"/>
                                          </p:val>
                                        </p:tav>
                                      </p:tavLst>
                                    </p:anim>
                                    <p:animEffect transition="in" filter="fade">
                                      <p:cBhvr>
                                        <p:cTn id="108" dur="500"/>
                                        <p:tgtEl>
                                          <p:spTgt spid="17"/>
                                        </p:tgtEl>
                                      </p:cBhvr>
                                    </p:animEffect>
                                  </p:childTnLst>
                                </p:cTn>
                              </p:par>
                            </p:childTnLst>
                          </p:cTn>
                        </p:par>
                      </p:childTnLst>
                    </p:cTn>
                  </p:par>
                  <p:par>
                    <p:cTn id="109" fill="hold">
                      <p:stCondLst>
                        <p:cond delay="indefinite"/>
                      </p:stCondLst>
                      <p:childTnLst>
                        <p:par>
                          <p:cTn id="110" fill="hold">
                            <p:stCondLst>
                              <p:cond delay="0"/>
                            </p:stCondLst>
                            <p:childTnLst>
                              <p:par>
                                <p:cTn id="111" presetID="53" presetClass="entr" presetSubtype="16" fill="hold" grpId="0" nodeType="clickEffect">
                                  <p:stCondLst>
                                    <p:cond delay="0"/>
                                  </p:stCondLst>
                                  <p:childTnLst>
                                    <p:set>
                                      <p:cBhvr>
                                        <p:cTn id="112" dur="1" fill="hold">
                                          <p:stCondLst>
                                            <p:cond delay="0"/>
                                          </p:stCondLst>
                                        </p:cTn>
                                        <p:tgtEl>
                                          <p:spTgt spid="18"/>
                                        </p:tgtEl>
                                        <p:attrNameLst>
                                          <p:attrName>style.visibility</p:attrName>
                                        </p:attrNameLst>
                                      </p:cBhvr>
                                      <p:to>
                                        <p:strVal val="visible"/>
                                      </p:to>
                                    </p:set>
                                    <p:anim calcmode="lin" valueType="num">
                                      <p:cBhvr>
                                        <p:cTn id="113" dur="500" fill="hold"/>
                                        <p:tgtEl>
                                          <p:spTgt spid="18"/>
                                        </p:tgtEl>
                                        <p:attrNameLst>
                                          <p:attrName>ppt_w</p:attrName>
                                        </p:attrNameLst>
                                      </p:cBhvr>
                                      <p:tavLst>
                                        <p:tav tm="0">
                                          <p:val>
                                            <p:fltVal val="0"/>
                                          </p:val>
                                        </p:tav>
                                        <p:tav tm="100000">
                                          <p:val>
                                            <p:strVal val="#ppt_w"/>
                                          </p:val>
                                        </p:tav>
                                      </p:tavLst>
                                    </p:anim>
                                    <p:anim calcmode="lin" valueType="num">
                                      <p:cBhvr>
                                        <p:cTn id="114" dur="500" fill="hold"/>
                                        <p:tgtEl>
                                          <p:spTgt spid="18"/>
                                        </p:tgtEl>
                                        <p:attrNameLst>
                                          <p:attrName>ppt_h</p:attrName>
                                        </p:attrNameLst>
                                      </p:cBhvr>
                                      <p:tavLst>
                                        <p:tav tm="0">
                                          <p:val>
                                            <p:fltVal val="0"/>
                                          </p:val>
                                        </p:tav>
                                        <p:tav tm="100000">
                                          <p:val>
                                            <p:strVal val="#ppt_h"/>
                                          </p:val>
                                        </p:tav>
                                      </p:tavLst>
                                    </p:anim>
                                    <p:animEffect transition="in" filter="fade">
                                      <p:cBhvr>
                                        <p:cTn id="115"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5" grpId="0" animBg="1"/>
      <p:bldP spid="6" grpId="0" animBg="1"/>
      <p:bldP spid="7" grpId="0" animBg="1"/>
      <p:bldP spid="8" grpId="0" animBg="1"/>
      <p:bldP spid="10" grpId="0" animBg="1"/>
      <p:bldP spid="11" grpId="0" animBg="1"/>
      <p:bldP spid="12" grpId="0" animBg="1"/>
      <p:bldP spid="13" grpId="0" animBg="1"/>
      <p:bldP spid="15" grpId="0" animBg="1"/>
      <p:bldP spid="16" grpId="0" animBg="1"/>
      <p:bldP spid="17" grpId="0" animBg="1"/>
      <p:bldP spid="1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a:extLst>
              <a:ext uri="{FF2B5EF4-FFF2-40B4-BE49-F238E27FC236}">
                <a16:creationId xmlns:a16="http://schemas.microsoft.com/office/drawing/2014/main" id="{FBCA0062-D719-6BCB-0B63-6CC64EA6EF97}"/>
              </a:ext>
            </a:extLst>
          </p:cNvPr>
          <p:cNvSpPr/>
          <p:nvPr/>
        </p:nvSpPr>
        <p:spPr>
          <a:xfrm>
            <a:off x="724835" y="447690"/>
            <a:ext cx="12991659" cy="823433"/>
          </a:xfrm>
          <a:prstGeom prst="rect">
            <a:avLst/>
          </a:prstGeom>
          <a:noFill/>
          <a:ln/>
        </p:spPr>
        <p:txBody>
          <a:bodyPr wrap="square" lIns="0" tIns="0" rIns="0" bIns="0" rtlCol="0" anchor="t"/>
          <a:lstStyle/>
          <a:p>
            <a:pPr marL="0" indent="0" algn="l">
              <a:lnSpc>
                <a:spcPts val="5550"/>
              </a:lnSpc>
              <a:buNone/>
            </a:pPr>
            <a:r>
              <a:rPr lang="en-US" sz="4450" b="1" dirty="0">
                <a:solidFill>
                  <a:srgbClr val="233939"/>
                </a:solidFill>
                <a:latin typeface="ZapfHumnst BT" panose="020B0502050508020304" pitchFamily="34" charset="0"/>
                <a:ea typeface="Syne Bold" pitchFamily="34" charset="-122"/>
                <a:cs typeface="Syne Bold" pitchFamily="34" charset="-120"/>
              </a:rPr>
              <a:t>Competing Values Framework</a:t>
            </a:r>
            <a:endParaRPr lang="en-US" sz="4450" dirty="0">
              <a:latin typeface="ZapfHumnst BT" panose="020B0502050508020304" pitchFamily="34" charset="0"/>
            </a:endParaRPr>
          </a:p>
        </p:txBody>
      </p:sp>
      <p:sp>
        <p:nvSpPr>
          <p:cNvPr id="3" name="Text 2">
            <a:extLst>
              <a:ext uri="{FF2B5EF4-FFF2-40B4-BE49-F238E27FC236}">
                <a16:creationId xmlns:a16="http://schemas.microsoft.com/office/drawing/2014/main" id="{F1CCD14E-2E93-9325-AE54-EFFC57D3B0A1}"/>
              </a:ext>
            </a:extLst>
          </p:cNvPr>
          <p:cNvSpPr/>
          <p:nvPr/>
        </p:nvSpPr>
        <p:spPr>
          <a:xfrm>
            <a:off x="781765" y="1198546"/>
            <a:ext cx="12991659" cy="823433"/>
          </a:xfrm>
          <a:prstGeom prst="rect">
            <a:avLst/>
          </a:prstGeom>
          <a:noFill/>
          <a:ln/>
        </p:spPr>
        <p:txBody>
          <a:bodyPr wrap="square" lIns="0" tIns="0" rIns="0" bIns="0" rtlCol="0" anchor="t"/>
          <a:lstStyle/>
          <a:p>
            <a:pPr marL="0" indent="0" algn="just">
              <a:buNone/>
            </a:pPr>
            <a:r>
              <a:rPr lang="en-US" sz="2400" dirty="0">
                <a:solidFill>
                  <a:srgbClr val="3B4E4E"/>
                </a:solidFill>
                <a:latin typeface="ZapfHumnst BT" panose="020B0502050508020304" pitchFamily="34" charset="0"/>
                <a:ea typeface="Overpass Light" pitchFamily="34" charset="-122"/>
                <a:cs typeface="Overpass Light" pitchFamily="34" charset="-120"/>
              </a:rPr>
              <a:t>The Competing Values Framework provides a powerful lens for understanding organizational culture by classifying it into four distinct types. This model helps leaders identify cultural tensions and navigate them strategically when implementing change initiatives.</a:t>
            </a:r>
            <a:endParaRPr lang="en-US" sz="2400" dirty="0">
              <a:latin typeface="ZapfHumnst BT" panose="020B0502050508020304" pitchFamily="34" charset="0"/>
            </a:endParaRPr>
          </a:p>
        </p:txBody>
      </p:sp>
      <p:sp>
        <p:nvSpPr>
          <p:cNvPr id="5" name="Text 1"/>
          <p:cNvSpPr/>
          <p:nvPr/>
        </p:nvSpPr>
        <p:spPr>
          <a:xfrm>
            <a:off x="781765" y="2482778"/>
            <a:ext cx="8236387" cy="434340"/>
          </a:xfrm>
          <a:prstGeom prst="rect">
            <a:avLst/>
          </a:prstGeom>
          <a:noFill/>
          <a:ln/>
        </p:spPr>
        <p:txBody>
          <a:bodyPr wrap="none" lIns="0" tIns="0" rIns="0" bIns="0" rtlCol="0" anchor="t"/>
          <a:lstStyle/>
          <a:p>
            <a:pPr marL="0" indent="0" algn="l">
              <a:lnSpc>
                <a:spcPts val="3400"/>
              </a:lnSpc>
              <a:buNone/>
            </a:pPr>
            <a:r>
              <a:rPr lang="en-US" sz="3200" b="1" dirty="0">
                <a:solidFill>
                  <a:srgbClr val="233939"/>
                </a:solidFill>
                <a:latin typeface="ZapfHumnst BT" panose="020B0502050508020304" pitchFamily="34" charset="0"/>
                <a:ea typeface="Syne Bold" pitchFamily="34" charset="-122"/>
                <a:cs typeface="Syne Bold" pitchFamily="34" charset="-120"/>
              </a:rPr>
              <a:t>Understanding the Four Cultural Quadrants</a:t>
            </a:r>
            <a:endParaRPr lang="en-US" sz="3200" dirty="0">
              <a:latin typeface="ZapfHumnst BT" panose="020B0502050508020304" pitchFamily="34" charset="0"/>
            </a:endParaRPr>
          </a:p>
        </p:txBody>
      </p:sp>
      <p:sp>
        <p:nvSpPr>
          <p:cNvPr id="6" name="Shape 2"/>
          <p:cNvSpPr/>
          <p:nvPr/>
        </p:nvSpPr>
        <p:spPr>
          <a:xfrm>
            <a:off x="781765" y="3016843"/>
            <a:ext cx="6620232" cy="1398524"/>
          </a:xfrm>
          <a:prstGeom prst="roundRect">
            <a:avLst>
              <a:gd name="adj" fmla="val 5639"/>
            </a:avLst>
          </a:prstGeom>
          <a:solidFill>
            <a:srgbClr val="DDEEE6"/>
          </a:solidFill>
          <a:ln w="7620">
            <a:solidFill>
              <a:srgbClr val="C3D4CC"/>
            </a:solidFill>
            <a:prstDash val="solid"/>
          </a:ln>
        </p:spPr>
      </p:sp>
      <p:sp>
        <p:nvSpPr>
          <p:cNvPr id="7" name="Text 3"/>
          <p:cNvSpPr/>
          <p:nvPr/>
        </p:nvSpPr>
        <p:spPr>
          <a:xfrm>
            <a:off x="963097" y="3105834"/>
            <a:ext cx="2171938" cy="271463"/>
          </a:xfrm>
          <a:prstGeom prst="rect">
            <a:avLst/>
          </a:prstGeom>
          <a:noFill/>
          <a:ln/>
        </p:spPr>
        <p:txBody>
          <a:bodyPr wrap="none" lIns="0" tIns="0" rIns="0" bIns="0" rtlCol="0" anchor="t"/>
          <a:lstStyle/>
          <a:p>
            <a:pPr marL="0" indent="0" algn="l">
              <a:lnSpc>
                <a:spcPts val="2100"/>
              </a:lnSpc>
              <a:buNone/>
            </a:pPr>
            <a:r>
              <a:rPr lang="en-US" sz="2400" b="1" dirty="0">
                <a:solidFill>
                  <a:srgbClr val="3B4E4E"/>
                </a:solidFill>
                <a:latin typeface="ZapfHumnst BT" panose="020B0502050508020304" pitchFamily="34" charset="0"/>
                <a:ea typeface="Syne Bold" pitchFamily="34" charset="-122"/>
                <a:cs typeface="Syne Bold" pitchFamily="34" charset="-120"/>
              </a:rPr>
              <a:t>Clan Culture</a:t>
            </a:r>
            <a:endParaRPr lang="en-US" sz="2400" dirty="0">
              <a:latin typeface="ZapfHumnst BT" panose="020B0502050508020304" pitchFamily="34" charset="0"/>
            </a:endParaRPr>
          </a:p>
        </p:txBody>
      </p:sp>
      <p:sp>
        <p:nvSpPr>
          <p:cNvPr id="8" name="Text 4"/>
          <p:cNvSpPr/>
          <p:nvPr/>
        </p:nvSpPr>
        <p:spPr>
          <a:xfrm>
            <a:off x="963097" y="3481476"/>
            <a:ext cx="6257568" cy="817630"/>
          </a:xfrm>
          <a:prstGeom prst="rect">
            <a:avLst/>
          </a:prstGeom>
          <a:noFill/>
          <a:ln/>
        </p:spPr>
        <p:txBody>
          <a:bodyPr wrap="square" lIns="0" tIns="0" rIns="0" bIns="0" rtlCol="0" anchor="t"/>
          <a:lstStyle/>
          <a:p>
            <a:pPr marL="0" indent="0" algn="just">
              <a:lnSpc>
                <a:spcPts val="2150"/>
              </a:lnSpc>
              <a:buNone/>
            </a:pPr>
            <a:r>
              <a:rPr lang="en-US" sz="2000" dirty="0">
                <a:solidFill>
                  <a:srgbClr val="3B4E4E"/>
                </a:solidFill>
                <a:latin typeface="ZapfHumnst BT" panose="020B0502050508020304" pitchFamily="34" charset="0"/>
                <a:ea typeface="Overpass Light" pitchFamily="34" charset="-122"/>
                <a:cs typeface="Overpass Light" pitchFamily="34" charset="-120"/>
              </a:rPr>
              <a:t>Collaborative, family-like environment focused on teamwork, participation, and consensus. Values mentoring and employee development.</a:t>
            </a:r>
            <a:endParaRPr lang="en-US" sz="2000" dirty="0">
              <a:latin typeface="ZapfHumnst BT" panose="020B0502050508020304" pitchFamily="34" charset="0"/>
            </a:endParaRPr>
          </a:p>
        </p:txBody>
      </p:sp>
      <p:sp>
        <p:nvSpPr>
          <p:cNvPr id="9" name="Shape 5"/>
          <p:cNvSpPr/>
          <p:nvPr/>
        </p:nvSpPr>
        <p:spPr>
          <a:xfrm>
            <a:off x="7583329" y="3005016"/>
            <a:ext cx="6620351" cy="1294090"/>
          </a:xfrm>
          <a:prstGeom prst="roundRect">
            <a:avLst>
              <a:gd name="adj" fmla="val 5639"/>
            </a:avLst>
          </a:prstGeom>
          <a:solidFill>
            <a:srgbClr val="DDEEE6"/>
          </a:solidFill>
          <a:ln w="7620">
            <a:solidFill>
              <a:srgbClr val="C3D4CC"/>
            </a:solidFill>
            <a:prstDash val="solid"/>
          </a:ln>
        </p:spPr>
      </p:sp>
      <p:sp>
        <p:nvSpPr>
          <p:cNvPr id="10" name="Text 6"/>
          <p:cNvSpPr/>
          <p:nvPr/>
        </p:nvSpPr>
        <p:spPr>
          <a:xfrm>
            <a:off x="7757042" y="3105834"/>
            <a:ext cx="2246709" cy="271463"/>
          </a:xfrm>
          <a:prstGeom prst="rect">
            <a:avLst/>
          </a:prstGeom>
          <a:noFill/>
          <a:ln/>
        </p:spPr>
        <p:txBody>
          <a:bodyPr wrap="none" lIns="0" tIns="0" rIns="0" bIns="0" rtlCol="0" anchor="t"/>
          <a:lstStyle/>
          <a:p>
            <a:pPr marL="0" indent="0" algn="l">
              <a:lnSpc>
                <a:spcPts val="2100"/>
              </a:lnSpc>
              <a:buNone/>
            </a:pPr>
            <a:r>
              <a:rPr lang="en-US" sz="2400" b="1" dirty="0">
                <a:solidFill>
                  <a:srgbClr val="3B4E4E"/>
                </a:solidFill>
                <a:latin typeface="ZapfHumnst BT" panose="020B0502050508020304" pitchFamily="34" charset="0"/>
                <a:ea typeface="Syne Bold" pitchFamily="34" charset="-122"/>
                <a:cs typeface="Syne Bold" pitchFamily="34" charset="-120"/>
              </a:rPr>
              <a:t>Adhocracy Culture</a:t>
            </a:r>
            <a:endParaRPr lang="en-US" sz="2400" dirty="0">
              <a:latin typeface="ZapfHumnst BT" panose="020B0502050508020304" pitchFamily="34" charset="0"/>
            </a:endParaRPr>
          </a:p>
        </p:txBody>
      </p:sp>
      <p:sp>
        <p:nvSpPr>
          <p:cNvPr id="11" name="Text 7"/>
          <p:cNvSpPr/>
          <p:nvPr/>
        </p:nvSpPr>
        <p:spPr>
          <a:xfrm>
            <a:off x="7757042" y="3429795"/>
            <a:ext cx="6257687" cy="829135"/>
          </a:xfrm>
          <a:prstGeom prst="rect">
            <a:avLst/>
          </a:prstGeom>
          <a:noFill/>
          <a:ln/>
        </p:spPr>
        <p:txBody>
          <a:bodyPr wrap="square" lIns="0" tIns="0" rIns="0" bIns="0" rtlCol="0" anchor="t"/>
          <a:lstStyle/>
          <a:p>
            <a:pPr marL="0" indent="0" algn="just">
              <a:lnSpc>
                <a:spcPts val="2150"/>
              </a:lnSpc>
              <a:buNone/>
            </a:pPr>
            <a:r>
              <a:rPr lang="en-US" dirty="0">
                <a:solidFill>
                  <a:srgbClr val="3B4E4E"/>
                </a:solidFill>
                <a:latin typeface="ZapfHumnst BT" panose="020B0502050508020304" pitchFamily="34" charset="0"/>
                <a:ea typeface="Overpass Light" pitchFamily="34" charset="-122"/>
                <a:cs typeface="Overpass Light" pitchFamily="34" charset="-120"/>
              </a:rPr>
              <a:t>Creative, entrepreneurial setting that emphasizes innovation, risk-taking, and adaptability. Thrives on experimentation and agility.</a:t>
            </a:r>
            <a:endParaRPr lang="en-US" dirty="0">
              <a:latin typeface="ZapfHumnst BT" panose="020B0502050508020304" pitchFamily="34" charset="0"/>
            </a:endParaRPr>
          </a:p>
        </p:txBody>
      </p:sp>
      <p:sp>
        <p:nvSpPr>
          <p:cNvPr id="12" name="Shape 8"/>
          <p:cNvSpPr/>
          <p:nvPr/>
        </p:nvSpPr>
        <p:spPr>
          <a:xfrm>
            <a:off x="781765" y="4693254"/>
            <a:ext cx="6620232" cy="1294090"/>
          </a:xfrm>
          <a:prstGeom prst="roundRect">
            <a:avLst>
              <a:gd name="adj" fmla="val 5639"/>
            </a:avLst>
          </a:prstGeom>
          <a:solidFill>
            <a:srgbClr val="DDEEE6"/>
          </a:solidFill>
          <a:ln w="7620">
            <a:solidFill>
              <a:srgbClr val="C3D4CC"/>
            </a:solidFill>
            <a:prstDash val="solid"/>
          </a:ln>
        </p:spPr>
      </p:sp>
      <p:sp>
        <p:nvSpPr>
          <p:cNvPr id="13" name="Text 9"/>
          <p:cNvSpPr/>
          <p:nvPr/>
        </p:nvSpPr>
        <p:spPr>
          <a:xfrm>
            <a:off x="963097" y="4758836"/>
            <a:ext cx="2171938" cy="271463"/>
          </a:xfrm>
          <a:prstGeom prst="rect">
            <a:avLst/>
          </a:prstGeom>
          <a:noFill/>
          <a:ln/>
        </p:spPr>
        <p:txBody>
          <a:bodyPr wrap="none" lIns="0" tIns="0" rIns="0" bIns="0" rtlCol="0" anchor="t"/>
          <a:lstStyle/>
          <a:p>
            <a:pPr marL="0" indent="0" algn="l">
              <a:lnSpc>
                <a:spcPts val="2100"/>
              </a:lnSpc>
              <a:buNone/>
            </a:pPr>
            <a:r>
              <a:rPr lang="en-US" sz="2400" b="1" dirty="0">
                <a:solidFill>
                  <a:srgbClr val="3B4E4E"/>
                </a:solidFill>
                <a:latin typeface="ZapfHumnst BT" panose="020B0502050508020304" pitchFamily="34" charset="0"/>
                <a:ea typeface="Syne Bold" pitchFamily="34" charset="-122"/>
                <a:cs typeface="Syne Bold" pitchFamily="34" charset="-120"/>
              </a:rPr>
              <a:t>Market Culture</a:t>
            </a:r>
            <a:endParaRPr lang="en-US" sz="2400" dirty="0">
              <a:latin typeface="ZapfHumnst BT" panose="020B0502050508020304" pitchFamily="34" charset="0"/>
            </a:endParaRPr>
          </a:p>
        </p:txBody>
      </p:sp>
      <p:sp>
        <p:nvSpPr>
          <p:cNvPr id="14" name="Text 10"/>
          <p:cNvSpPr/>
          <p:nvPr/>
        </p:nvSpPr>
        <p:spPr>
          <a:xfrm>
            <a:off x="963097" y="5134478"/>
            <a:ext cx="6257568" cy="555784"/>
          </a:xfrm>
          <a:prstGeom prst="rect">
            <a:avLst/>
          </a:prstGeom>
          <a:noFill/>
          <a:ln/>
        </p:spPr>
        <p:txBody>
          <a:bodyPr wrap="square" lIns="0" tIns="0" rIns="0" bIns="0" rtlCol="0" anchor="t"/>
          <a:lstStyle/>
          <a:p>
            <a:pPr marL="0" indent="0" algn="just">
              <a:lnSpc>
                <a:spcPts val="2150"/>
              </a:lnSpc>
              <a:buNone/>
            </a:pPr>
            <a:r>
              <a:rPr lang="en-US" sz="2000" dirty="0">
                <a:solidFill>
                  <a:srgbClr val="3B4E4E"/>
                </a:solidFill>
                <a:latin typeface="ZapfHumnst BT" panose="020B0502050508020304" pitchFamily="34" charset="0"/>
                <a:ea typeface="Overpass Light" pitchFamily="34" charset="-122"/>
                <a:cs typeface="Overpass Light" pitchFamily="34" charset="-120"/>
              </a:rPr>
              <a:t>Competitive, results-oriented environment driven by achievement, goals, and external positioning. Focuses on winning and productivity.</a:t>
            </a:r>
            <a:endParaRPr lang="en-US" sz="2000" dirty="0">
              <a:latin typeface="ZapfHumnst BT" panose="020B0502050508020304" pitchFamily="34" charset="0"/>
            </a:endParaRPr>
          </a:p>
        </p:txBody>
      </p:sp>
      <p:sp>
        <p:nvSpPr>
          <p:cNvPr id="15" name="Shape 11"/>
          <p:cNvSpPr/>
          <p:nvPr/>
        </p:nvSpPr>
        <p:spPr>
          <a:xfrm>
            <a:off x="7575710" y="4716396"/>
            <a:ext cx="6620351" cy="1294090"/>
          </a:xfrm>
          <a:prstGeom prst="roundRect">
            <a:avLst>
              <a:gd name="adj" fmla="val 5639"/>
            </a:avLst>
          </a:prstGeom>
          <a:solidFill>
            <a:srgbClr val="DDEEE6"/>
          </a:solidFill>
          <a:ln w="7620">
            <a:solidFill>
              <a:srgbClr val="C3D4CC"/>
            </a:solidFill>
            <a:prstDash val="solid"/>
          </a:ln>
        </p:spPr>
      </p:sp>
      <p:sp>
        <p:nvSpPr>
          <p:cNvPr id="16" name="Text 12"/>
          <p:cNvSpPr/>
          <p:nvPr/>
        </p:nvSpPr>
        <p:spPr>
          <a:xfrm>
            <a:off x="7757042" y="4758836"/>
            <a:ext cx="2171938" cy="271463"/>
          </a:xfrm>
          <a:prstGeom prst="rect">
            <a:avLst/>
          </a:prstGeom>
          <a:noFill/>
          <a:ln/>
        </p:spPr>
        <p:txBody>
          <a:bodyPr wrap="none" lIns="0" tIns="0" rIns="0" bIns="0" rtlCol="0" anchor="t"/>
          <a:lstStyle/>
          <a:p>
            <a:pPr marL="0" indent="0" algn="l">
              <a:lnSpc>
                <a:spcPts val="2100"/>
              </a:lnSpc>
              <a:buNone/>
            </a:pPr>
            <a:r>
              <a:rPr lang="en-US" sz="2400" b="1" dirty="0">
                <a:solidFill>
                  <a:srgbClr val="3B4E4E"/>
                </a:solidFill>
                <a:latin typeface="ZapfHumnst BT" panose="020B0502050508020304" pitchFamily="34" charset="0"/>
                <a:ea typeface="Syne Bold" pitchFamily="34" charset="-122"/>
                <a:cs typeface="Syne Bold" pitchFamily="34" charset="-120"/>
              </a:rPr>
              <a:t>Hierarchy Culture</a:t>
            </a:r>
            <a:endParaRPr lang="en-US" sz="2400" dirty="0">
              <a:latin typeface="ZapfHumnst BT" panose="020B0502050508020304" pitchFamily="34" charset="0"/>
            </a:endParaRPr>
          </a:p>
        </p:txBody>
      </p:sp>
      <p:sp>
        <p:nvSpPr>
          <p:cNvPr id="17" name="Text 13"/>
          <p:cNvSpPr/>
          <p:nvPr/>
        </p:nvSpPr>
        <p:spPr>
          <a:xfrm>
            <a:off x="7757042" y="5134478"/>
            <a:ext cx="6257687" cy="555784"/>
          </a:xfrm>
          <a:prstGeom prst="rect">
            <a:avLst/>
          </a:prstGeom>
          <a:noFill/>
          <a:ln/>
        </p:spPr>
        <p:txBody>
          <a:bodyPr wrap="square" lIns="0" tIns="0" rIns="0" bIns="0" rtlCol="0" anchor="t"/>
          <a:lstStyle/>
          <a:p>
            <a:pPr marL="0" indent="0" algn="just">
              <a:lnSpc>
                <a:spcPts val="2150"/>
              </a:lnSpc>
              <a:buNone/>
            </a:pPr>
            <a:r>
              <a:rPr lang="en-US" sz="2000" dirty="0">
                <a:solidFill>
                  <a:srgbClr val="3B4E4E"/>
                </a:solidFill>
                <a:latin typeface="ZapfHumnst BT" panose="020B0502050508020304" pitchFamily="34" charset="0"/>
                <a:ea typeface="Overpass Light" pitchFamily="34" charset="-122"/>
                <a:cs typeface="Overpass Light" pitchFamily="34" charset="-120"/>
              </a:rPr>
              <a:t>Controlled, structured setting that values stability, efficiency, and predictable processes. Emphasizes rules and formal procedures.</a:t>
            </a:r>
            <a:endParaRPr lang="en-US" sz="2000" dirty="0">
              <a:latin typeface="ZapfHumnst BT" panose="020B0502050508020304" pitchFamily="34" charset="0"/>
            </a:endParaRPr>
          </a:p>
        </p:txBody>
      </p:sp>
      <p:sp>
        <p:nvSpPr>
          <p:cNvPr id="18" name="Shape 14"/>
          <p:cNvSpPr/>
          <p:nvPr/>
        </p:nvSpPr>
        <p:spPr>
          <a:xfrm>
            <a:off x="608052" y="6149887"/>
            <a:ext cx="13414296" cy="29289"/>
          </a:xfrm>
          <a:prstGeom prst="rect">
            <a:avLst/>
          </a:prstGeom>
          <a:solidFill>
            <a:srgbClr val="3B4E4E">
              <a:alpha val="50000"/>
            </a:srgbClr>
          </a:solidFill>
          <a:ln/>
        </p:spPr>
      </p:sp>
      <p:sp>
        <p:nvSpPr>
          <p:cNvPr id="19" name="Text 15"/>
          <p:cNvSpPr/>
          <p:nvPr/>
        </p:nvSpPr>
        <p:spPr>
          <a:xfrm>
            <a:off x="608052" y="6439703"/>
            <a:ext cx="4411028" cy="325755"/>
          </a:xfrm>
          <a:prstGeom prst="rect">
            <a:avLst/>
          </a:prstGeom>
          <a:noFill/>
          <a:ln/>
        </p:spPr>
        <p:txBody>
          <a:bodyPr wrap="none" lIns="0" tIns="0" rIns="0" bIns="0" rtlCol="0" anchor="t"/>
          <a:lstStyle/>
          <a:p>
            <a:pPr marL="0" indent="0" algn="l">
              <a:lnSpc>
                <a:spcPts val="2550"/>
              </a:lnSpc>
              <a:buNone/>
            </a:pPr>
            <a:r>
              <a:rPr lang="en-US" sz="2800" b="1" dirty="0">
                <a:solidFill>
                  <a:srgbClr val="233939"/>
                </a:solidFill>
                <a:latin typeface="ZapfHumnst BT" panose="020B0502050508020304" pitchFamily="34" charset="0"/>
                <a:ea typeface="Syne Bold" pitchFamily="34" charset="-122"/>
                <a:cs typeface="Syne Bold" pitchFamily="34" charset="-120"/>
              </a:rPr>
              <a:t>Balancing Competing Tensions</a:t>
            </a:r>
            <a:endParaRPr lang="en-US" sz="2800" dirty="0">
              <a:latin typeface="ZapfHumnst BT" panose="020B0502050508020304" pitchFamily="34" charset="0"/>
            </a:endParaRPr>
          </a:p>
        </p:txBody>
      </p:sp>
      <p:sp>
        <p:nvSpPr>
          <p:cNvPr id="20" name="Text 16"/>
          <p:cNvSpPr/>
          <p:nvPr/>
        </p:nvSpPr>
        <p:spPr>
          <a:xfrm>
            <a:off x="608052" y="6807887"/>
            <a:ext cx="13414296" cy="555784"/>
          </a:xfrm>
          <a:prstGeom prst="rect">
            <a:avLst/>
          </a:prstGeom>
          <a:noFill/>
          <a:ln/>
        </p:spPr>
        <p:txBody>
          <a:bodyPr wrap="square" lIns="0" tIns="0" rIns="0" bIns="0" rtlCol="0" anchor="t"/>
          <a:lstStyle/>
          <a:p>
            <a:pPr marL="0" indent="0" algn="just">
              <a:buNone/>
            </a:pPr>
            <a:r>
              <a:rPr lang="en-US" sz="2000" dirty="0">
                <a:solidFill>
                  <a:srgbClr val="3B4E4E"/>
                </a:solidFill>
                <a:latin typeface="ZapfHumnst BT" panose="020B0502050508020304" pitchFamily="34" charset="0"/>
                <a:ea typeface="Overpass Light" pitchFamily="34" charset="-122"/>
                <a:cs typeface="Overpass Light" pitchFamily="34" charset="-120"/>
              </a:rPr>
              <a:t>Each quadrant represents values that naturally compete with others. </a:t>
            </a:r>
            <a:r>
              <a:rPr lang="en-US" sz="2000" b="1" dirty="0">
                <a:solidFill>
                  <a:srgbClr val="224435"/>
                </a:solidFill>
                <a:latin typeface="ZapfHumnst BT" panose="020B0502050508020304" pitchFamily="34" charset="0"/>
                <a:ea typeface="Overpass Light" pitchFamily="34" charset="-122"/>
                <a:cs typeface="Overpass Light" pitchFamily="34" charset="-120"/>
              </a:rPr>
              <a:t>Innovation (Adhocracy) may conflict with stability (Hierarchy)</a:t>
            </a:r>
            <a:r>
              <a:rPr lang="en-US" sz="2000" dirty="0">
                <a:solidFill>
                  <a:srgbClr val="3B4E4E"/>
                </a:solidFill>
                <a:latin typeface="ZapfHumnst BT" panose="020B0502050508020304" pitchFamily="34" charset="0"/>
                <a:ea typeface="Overpass Light" pitchFamily="34" charset="-122"/>
                <a:cs typeface="Overpass Light" pitchFamily="34" charset="-120"/>
              </a:rPr>
              <a:t>, while </a:t>
            </a:r>
            <a:r>
              <a:rPr lang="en-US" sz="2000" b="1" dirty="0">
                <a:solidFill>
                  <a:srgbClr val="224435"/>
                </a:solidFill>
                <a:latin typeface="ZapfHumnst BT" panose="020B0502050508020304" pitchFamily="34" charset="0"/>
                <a:ea typeface="Overpass Light" pitchFamily="34" charset="-122"/>
                <a:cs typeface="Overpass Light" pitchFamily="34" charset="-120"/>
              </a:rPr>
              <a:t>collaboration (Clan) can tension with competitive drive (Market)</a:t>
            </a:r>
            <a:r>
              <a:rPr lang="en-US" sz="2000" dirty="0">
                <a:solidFill>
                  <a:srgbClr val="3B4E4E"/>
                </a:solidFill>
                <a:latin typeface="ZapfHumnst BT" panose="020B0502050508020304" pitchFamily="34" charset="0"/>
                <a:ea typeface="Overpass Light" pitchFamily="34" charset="-122"/>
                <a:cs typeface="Overpass Light" pitchFamily="34" charset="-120"/>
              </a:rPr>
              <a:t>. Effective change leadership requires balancing these tensions and aligning cultural values with strategic objectives.</a:t>
            </a:r>
            <a:endParaRPr lang="en-US" sz="2000" dirty="0">
              <a:latin typeface="ZapfHumnst BT" panose="020B0502050508020304" pitchFamily="34" charset="0"/>
            </a:endParaRPr>
          </a:p>
        </p:txBody>
      </p:sp>
    </p:spTree>
    <p:extLst>
      <p:ext uri="{BB962C8B-B14F-4D97-AF65-F5344CB8AC3E}">
        <p14:creationId xmlns:p14="http://schemas.microsoft.com/office/powerpoint/2010/main" val="4095496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p:cTn id="14" dur="500" fill="hold"/>
                                        <p:tgtEl>
                                          <p:spTgt spid="3"/>
                                        </p:tgtEl>
                                        <p:attrNameLst>
                                          <p:attrName>ppt_w</p:attrName>
                                        </p:attrNameLst>
                                      </p:cBhvr>
                                      <p:tavLst>
                                        <p:tav tm="0">
                                          <p:val>
                                            <p:fltVal val="0"/>
                                          </p:val>
                                        </p:tav>
                                        <p:tav tm="100000">
                                          <p:val>
                                            <p:strVal val="#ppt_w"/>
                                          </p:val>
                                        </p:tav>
                                      </p:tavLst>
                                    </p:anim>
                                    <p:anim calcmode="lin" valueType="num">
                                      <p:cBhvr>
                                        <p:cTn id="15" dur="500" fill="hold"/>
                                        <p:tgtEl>
                                          <p:spTgt spid="3"/>
                                        </p:tgtEl>
                                        <p:attrNameLst>
                                          <p:attrName>ppt_h</p:attrName>
                                        </p:attrNameLst>
                                      </p:cBhvr>
                                      <p:tavLst>
                                        <p:tav tm="0">
                                          <p:val>
                                            <p:fltVal val="0"/>
                                          </p:val>
                                        </p:tav>
                                        <p:tav tm="100000">
                                          <p:val>
                                            <p:strVal val="#ppt_h"/>
                                          </p:val>
                                        </p:tav>
                                      </p:tavLst>
                                    </p:anim>
                                    <p:animEffect transition="in" filter="fade">
                                      <p:cBhvr>
                                        <p:cTn id="16" dur="500"/>
                                        <p:tgtEl>
                                          <p:spTgt spid="3"/>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anim calcmode="lin" valueType="num">
                                      <p:cBhvr>
                                        <p:cTn id="21" dur="500" fill="hold"/>
                                        <p:tgtEl>
                                          <p:spTgt spid="5"/>
                                        </p:tgtEl>
                                        <p:attrNameLst>
                                          <p:attrName>ppt_w</p:attrName>
                                        </p:attrNameLst>
                                      </p:cBhvr>
                                      <p:tavLst>
                                        <p:tav tm="0">
                                          <p:val>
                                            <p:fltVal val="0"/>
                                          </p:val>
                                        </p:tav>
                                        <p:tav tm="100000">
                                          <p:val>
                                            <p:strVal val="#ppt_w"/>
                                          </p:val>
                                        </p:tav>
                                      </p:tavLst>
                                    </p:anim>
                                    <p:anim calcmode="lin" valueType="num">
                                      <p:cBhvr>
                                        <p:cTn id="22" dur="500" fill="hold"/>
                                        <p:tgtEl>
                                          <p:spTgt spid="5"/>
                                        </p:tgtEl>
                                        <p:attrNameLst>
                                          <p:attrName>ppt_h</p:attrName>
                                        </p:attrNameLst>
                                      </p:cBhvr>
                                      <p:tavLst>
                                        <p:tav tm="0">
                                          <p:val>
                                            <p:fltVal val="0"/>
                                          </p:val>
                                        </p:tav>
                                        <p:tav tm="100000">
                                          <p:val>
                                            <p:strVal val="#ppt_h"/>
                                          </p:val>
                                        </p:tav>
                                      </p:tavLst>
                                    </p:anim>
                                    <p:animEffect transition="in" filter="fade">
                                      <p:cBhvr>
                                        <p:cTn id="23" dur="500"/>
                                        <p:tgtEl>
                                          <p:spTgt spid="5"/>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nodeType="clickEffect">
                                  <p:stCondLst>
                                    <p:cond delay="0"/>
                                  </p:stCondLst>
                                  <p:childTnLst>
                                    <p:set>
                                      <p:cBhvr>
                                        <p:cTn id="27" dur="1" fill="hold">
                                          <p:stCondLst>
                                            <p:cond delay="0"/>
                                          </p:stCondLst>
                                        </p:cTn>
                                        <p:tgtEl>
                                          <p:spTgt spid="6"/>
                                        </p:tgtEl>
                                        <p:attrNameLst>
                                          <p:attrName>style.visibility</p:attrName>
                                        </p:attrNameLst>
                                      </p:cBhvr>
                                      <p:to>
                                        <p:strVal val="visible"/>
                                      </p:to>
                                    </p:set>
                                    <p:anim calcmode="lin" valueType="num">
                                      <p:cBhvr>
                                        <p:cTn id="28" dur="500" fill="hold"/>
                                        <p:tgtEl>
                                          <p:spTgt spid="6"/>
                                        </p:tgtEl>
                                        <p:attrNameLst>
                                          <p:attrName>ppt_w</p:attrName>
                                        </p:attrNameLst>
                                      </p:cBhvr>
                                      <p:tavLst>
                                        <p:tav tm="0">
                                          <p:val>
                                            <p:fltVal val="0"/>
                                          </p:val>
                                        </p:tav>
                                        <p:tav tm="100000">
                                          <p:val>
                                            <p:strVal val="#ppt_w"/>
                                          </p:val>
                                        </p:tav>
                                      </p:tavLst>
                                    </p:anim>
                                    <p:anim calcmode="lin" valueType="num">
                                      <p:cBhvr>
                                        <p:cTn id="29" dur="500" fill="hold"/>
                                        <p:tgtEl>
                                          <p:spTgt spid="6"/>
                                        </p:tgtEl>
                                        <p:attrNameLst>
                                          <p:attrName>ppt_h</p:attrName>
                                        </p:attrNameLst>
                                      </p:cBhvr>
                                      <p:tavLst>
                                        <p:tav tm="0">
                                          <p:val>
                                            <p:fltVal val="0"/>
                                          </p:val>
                                        </p:tav>
                                        <p:tav tm="100000">
                                          <p:val>
                                            <p:strVal val="#ppt_h"/>
                                          </p:val>
                                        </p:tav>
                                      </p:tavLst>
                                    </p:anim>
                                    <p:animEffect transition="in" filter="fade">
                                      <p:cBhvr>
                                        <p:cTn id="30" dur="500"/>
                                        <p:tgtEl>
                                          <p:spTgt spid="6"/>
                                        </p:tgtEl>
                                      </p:cBhvr>
                                    </p:animEffect>
                                  </p:childTnLst>
                                </p:cTn>
                              </p:par>
                              <p:par>
                                <p:cTn id="31" presetID="53" presetClass="entr" presetSubtype="16" fill="hold" grpId="0" nodeType="withEffect">
                                  <p:stCondLst>
                                    <p:cond delay="0"/>
                                  </p:stCondLst>
                                  <p:childTnLst>
                                    <p:set>
                                      <p:cBhvr>
                                        <p:cTn id="32" dur="1" fill="hold">
                                          <p:stCondLst>
                                            <p:cond delay="0"/>
                                          </p:stCondLst>
                                        </p:cTn>
                                        <p:tgtEl>
                                          <p:spTgt spid="7"/>
                                        </p:tgtEl>
                                        <p:attrNameLst>
                                          <p:attrName>style.visibility</p:attrName>
                                        </p:attrNameLst>
                                      </p:cBhvr>
                                      <p:to>
                                        <p:strVal val="visible"/>
                                      </p:to>
                                    </p:set>
                                    <p:anim calcmode="lin" valueType="num">
                                      <p:cBhvr>
                                        <p:cTn id="33" dur="500" fill="hold"/>
                                        <p:tgtEl>
                                          <p:spTgt spid="7"/>
                                        </p:tgtEl>
                                        <p:attrNameLst>
                                          <p:attrName>ppt_w</p:attrName>
                                        </p:attrNameLst>
                                      </p:cBhvr>
                                      <p:tavLst>
                                        <p:tav tm="0">
                                          <p:val>
                                            <p:fltVal val="0"/>
                                          </p:val>
                                        </p:tav>
                                        <p:tav tm="100000">
                                          <p:val>
                                            <p:strVal val="#ppt_w"/>
                                          </p:val>
                                        </p:tav>
                                      </p:tavLst>
                                    </p:anim>
                                    <p:anim calcmode="lin" valueType="num">
                                      <p:cBhvr>
                                        <p:cTn id="34" dur="500" fill="hold"/>
                                        <p:tgtEl>
                                          <p:spTgt spid="7"/>
                                        </p:tgtEl>
                                        <p:attrNameLst>
                                          <p:attrName>ppt_h</p:attrName>
                                        </p:attrNameLst>
                                      </p:cBhvr>
                                      <p:tavLst>
                                        <p:tav tm="0">
                                          <p:val>
                                            <p:fltVal val="0"/>
                                          </p:val>
                                        </p:tav>
                                        <p:tav tm="100000">
                                          <p:val>
                                            <p:strVal val="#ppt_h"/>
                                          </p:val>
                                        </p:tav>
                                      </p:tavLst>
                                    </p:anim>
                                    <p:animEffect transition="in" filter="fade">
                                      <p:cBhvr>
                                        <p:cTn id="35" dur="500"/>
                                        <p:tgtEl>
                                          <p:spTgt spid="7"/>
                                        </p:tgtEl>
                                      </p:cBhvr>
                                    </p:animEffect>
                                  </p:childTnLst>
                                </p:cTn>
                              </p:par>
                            </p:childTnLst>
                          </p:cTn>
                        </p:par>
                      </p:childTnLst>
                    </p:cTn>
                  </p:par>
                  <p:par>
                    <p:cTn id="36" fill="hold">
                      <p:stCondLst>
                        <p:cond delay="indefinite"/>
                      </p:stCondLst>
                      <p:childTnLst>
                        <p:par>
                          <p:cTn id="37" fill="hold">
                            <p:stCondLst>
                              <p:cond delay="0"/>
                            </p:stCondLst>
                            <p:childTnLst>
                              <p:par>
                                <p:cTn id="38" presetID="53" presetClass="entr" presetSubtype="16" fill="hold" grpId="0" nodeType="clickEffect">
                                  <p:stCondLst>
                                    <p:cond delay="0"/>
                                  </p:stCondLst>
                                  <p:childTnLst>
                                    <p:set>
                                      <p:cBhvr>
                                        <p:cTn id="39" dur="1" fill="hold">
                                          <p:stCondLst>
                                            <p:cond delay="0"/>
                                          </p:stCondLst>
                                        </p:cTn>
                                        <p:tgtEl>
                                          <p:spTgt spid="8"/>
                                        </p:tgtEl>
                                        <p:attrNameLst>
                                          <p:attrName>style.visibility</p:attrName>
                                        </p:attrNameLst>
                                      </p:cBhvr>
                                      <p:to>
                                        <p:strVal val="visible"/>
                                      </p:to>
                                    </p:set>
                                    <p:anim calcmode="lin" valueType="num">
                                      <p:cBhvr>
                                        <p:cTn id="40" dur="500" fill="hold"/>
                                        <p:tgtEl>
                                          <p:spTgt spid="8"/>
                                        </p:tgtEl>
                                        <p:attrNameLst>
                                          <p:attrName>ppt_w</p:attrName>
                                        </p:attrNameLst>
                                      </p:cBhvr>
                                      <p:tavLst>
                                        <p:tav tm="0">
                                          <p:val>
                                            <p:fltVal val="0"/>
                                          </p:val>
                                        </p:tav>
                                        <p:tav tm="100000">
                                          <p:val>
                                            <p:strVal val="#ppt_w"/>
                                          </p:val>
                                        </p:tav>
                                      </p:tavLst>
                                    </p:anim>
                                    <p:anim calcmode="lin" valueType="num">
                                      <p:cBhvr>
                                        <p:cTn id="41" dur="500" fill="hold"/>
                                        <p:tgtEl>
                                          <p:spTgt spid="8"/>
                                        </p:tgtEl>
                                        <p:attrNameLst>
                                          <p:attrName>ppt_h</p:attrName>
                                        </p:attrNameLst>
                                      </p:cBhvr>
                                      <p:tavLst>
                                        <p:tav tm="0">
                                          <p:val>
                                            <p:fltVal val="0"/>
                                          </p:val>
                                        </p:tav>
                                        <p:tav tm="100000">
                                          <p:val>
                                            <p:strVal val="#ppt_h"/>
                                          </p:val>
                                        </p:tav>
                                      </p:tavLst>
                                    </p:anim>
                                    <p:animEffect transition="in" filter="fade">
                                      <p:cBhvr>
                                        <p:cTn id="42" dur="500"/>
                                        <p:tgtEl>
                                          <p:spTgt spid="8"/>
                                        </p:tgtEl>
                                      </p:cBhvr>
                                    </p:animEffect>
                                  </p:childTnLst>
                                </p:cTn>
                              </p:par>
                            </p:childTnLst>
                          </p:cTn>
                        </p:par>
                      </p:childTnLst>
                    </p:cTn>
                  </p:par>
                  <p:par>
                    <p:cTn id="43" fill="hold">
                      <p:stCondLst>
                        <p:cond delay="indefinite"/>
                      </p:stCondLst>
                      <p:childTnLst>
                        <p:par>
                          <p:cTn id="44" fill="hold">
                            <p:stCondLst>
                              <p:cond delay="0"/>
                            </p:stCondLst>
                            <p:childTnLst>
                              <p:par>
                                <p:cTn id="45" presetID="53" presetClass="entr" presetSubtype="16" fill="hold" nodeType="clickEffect">
                                  <p:stCondLst>
                                    <p:cond delay="0"/>
                                  </p:stCondLst>
                                  <p:childTnLst>
                                    <p:set>
                                      <p:cBhvr>
                                        <p:cTn id="46" dur="1" fill="hold">
                                          <p:stCondLst>
                                            <p:cond delay="0"/>
                                          </p:stCondLst>
                                        </p:cTn>
                                        <p:tgtEl>
                                          <p:spTgt spid="9"/>
                                        </p:tgtEl>
                                        <p:attrNameLst>
                                          <p:attrName>style.visibility</p:attrName>
                                        </p:attrNameLst>
                                      </p:cBhvr>
                                      <p:to>
                                        <p:strVal val="visible"/>
                                      </p:to>
                                    </p:set>
                                    <p:anim calcmode="lin" valueType="num">
                                      <p:cBhvr>
                                        <p:cTn id="47" dur="500" fill="hold"/>
                                        <p:tgtEl>
                                          <p:spTgt spid="9"/>
                                        </p:tgtEl>
                                        <p:attrNameLst>
                                          <p:attrName>ppt_w</p:attrName>
                                        </p:attrNameLst>
                                      </p:cBhvr>
                                      <p:tavLst>
                                        <p:tav tm="0">
                                          <p:val>
                                            <p:fltVal val="0"/>
                                          </p:val>
                                        </p:tav>
                                        <p:tav tm="100000">
                                          <p:val>
                                            <p:strVal val="#ppt_w"/>
                                          </p:val>
                                        </p:tav>
                                      </p:tavLst>
                                    </p:anim>
                                    <p:anim calcmode="lin" valueType="num">
                                      <p:cBhvr>
                                        <p:cTn id="48" dur="500" fill="hold"/>
                                        <p:tgtEl>
                                          <p:spTgt spid="9"/>
                                        </p:tgtEl>
                                        <p:attrNameLst>
                                          <p:attrName>ppt_h</p:attrName>
                                        </p:attrNameLst>
                                      </p:cBhvr>
                                      <p:tavLst>
                                        <p:tav tm="0">
                                          <p:val>
                                            <p:fltVal val="0"/>
                                          </p:val>
                                        </p:tav>
                                        <p:tav tm="100000">
                                          <p:val>
                                            <p:strVal val="#ppt_h"/>
                                          </p:val>
                                        </p:tav>
                                      </p:tavLst>
                                    </p:anim>
                                    <p:animEffect transition="in" filter="fade">
                                      <p:cBhvr>
                                        <p:cTn id="49" dur="500"/>
                                        <p:tgtEl>
                                          <p:spTgt spid="9"/>
                                        </p:tgtEl>
                                      </p:cBhvr>
                                    </p:animEffect>
                                  </p:childTnLst>
                                </p:cTn>
                              </p:par>
                              <p:par>
                                <p:cTn id="50" presetID="53" presetClass="entr" presetSubtype="16" fill="hold" grpId="0" nodeType="withEffect">
                                  <p:stCondLst>
                                    <p:cond delay="0"/>
                                  </p:stCondLst>
                                  <p:childTnLst>
                                    <p:set>
                                      <p:cBhvr>
                                        <p:cTn id="51" dur="1" fill="hold">
                                          <p:stCondLst>
                                            <p:cond delay="0"/>
                                          </p:stCondLst>
                                        </p:cTn>
                                        <p:tgtEl>
                                          <p:spTgt spid="10"/>
                                        </p:tgtEl>
                                        <p:attrNameLst>
                                          <p:attrName>style.visibility</p:attrName>
                                        </p:attrNameLst>
                                      </p:cBhvr>
                                      <p:to>
                                        <p:strVal val="visible"/>
                                      </p:to>
                                    </p:set>
                                    <p:anim calcmode="lin" valueType="num">
                                      <p:cBhvr>
                                        <p:cTn id="52" dur="500" fill="hold"/>
                                        <p:tgtEl>
                                          <p:spTgt spid="10"/>
                                        </p:tgtEl>
                                        <p:attrNameLst>
                                          <p:attrName>ppt_w</p:attrName>
                                        </p:attrNameLst>
                                      </p:cBhvr>
                                      <p:tavLst>
                                        <p:tav tm="0">
                                          <p:val>
                                            <p:fltVal val="0"/>
                                          </p:val>
                                        </p:tav>
                                        <p:tav tm="100000">
                                          <p:val>
                                            <p:strVal val="#ppt_w"/>
                                          </p:val>
                                        </p:tav>
                                      </p:tavLst>
                                    </p:anim>
                                    <p:anim calcmode="lin" valueType="num">
                                      <p:cBhvr>
                                        <p:cTn id="53" dur="500" fill="hold"/>
                                        <p:tgtEl>
                                          <p:spTgt spid="10"/>
                                        </p:tgtEl>
                                        <p:attrNameLst>
                                          <p:attrName>ppt_h</p:attrName>
                                        </p:attrNameLst>
                                      </p:cBhvr>
                                      <p:tavLst>
                                        <p:tav tm="0">
                                          <p:val>
                                            <p:fltVal val="0"/>
                                          </p:val>
                                        </p:tav>
                                        <p:tav tm="100000">
                                          <p:val>
                                            <p:strVal val="#ppt_h"/>
                                          </p:val>
                                        </p:tav>
                                      </p:tavLst>
                                    </p:anim>
                                    <p:animEffect transition="in" filter="fade">
                                      <p:cBhvr>
                                        <p:cTn id="54" dur="500"/>
                                        <p:tgtEl>
                                          <p:spTgt spid="10"/>
                                        </p:tgtEl>
                                      </p:cBhvr>
                                    </p:animEffect>
                                  </p:childTnLst>
                                </p:cTn>
                              </p:par>
                            </p:childTnLst>
                          </p:cTn>
                        </p:par>
                      </p:childTnLst>
                    </p:cTn>
                  </p:par>
                  <p:par>
                    <p:cTn id="55" fill="hold">
                      <p:stCondLst>
                        <p:cond delay="indefinite"/>
                      </p:stCondLst>
                      <p:childTnLst>
                        <p:par>
                          <p:cTn id="56" fill="hold">
                            <p:stCondLst>
                              <p:cond delay="0"/>
                            </p:stCondLst>
                            <p:childTnLst>
                              <p:par>
                                <p:cTn id="57" presetID="53" presetClass="entr" presetSubtype="16" fill="hold" grpId="0" nodeType="clickEffect">
                                  <p:stCondLst>
                                    <p:cond delay="0"/>
                                  </p:stCondLst>
                                  <p:childTnLst>
                                    <p:set>
                                      <p:cBhvr>
                                        <p:cTn id="58" dur="1" fill="hold">
                                          <p:stCondLst>
                                            <p:cond delay="0"/>
                                          </p:stCondLst>
                                        </p:cTn>
                                        <p:tgtEl>
                                          <p:spTgt spid="11"/>
                                        </p:tgtEl>
                                        <p:attrNameLst>
                                          <p:attrName>style.visibility</p:attrName>
                                        </p:attrNameLst>
                                      </p:cBhvr>
                                      <p:to>
                                        <p:strVal val="visible"/>
                                      </p:to>
                                    </p:set>
                                    <p:anim calcmode="lin" valueType="num">
                                      <p:cBhvr>
                                        <p:cTn id="59" dur="500" fill="hold"/>
                                        <p:tgtEl>
                                          <p:spTgt spid="11"/>
                                        </p:tgtEl>
                                        <p:attrNameLst>
                                          <p:attrName>ppt_w</p:attrName>
                                        </p:attrNameLst>
                                      </p:cBhvr>
                                      <p:tavLst>
                                        <p:tav tm="0">
                                          <p:val>
                                            <p:fltVal val="0"/>
                                          </p:val>
                                        </p:tav>
                                        <p:tav tm="100000">
                                          <p:val>
                                            <p:strVal val="#ppt_w"/>
                                          </p:val>
                                        </p:tav>
                                      </p:tavLst>
                                    </p:anim>
                                    <p:anim calcmode="lin" valueType="num">
                                      <p:cBhvr>
                                        <p:cTn id="60" dur="500" fill="hold"/>
                                        <p:tgtEl>
                                          <p:spTgt spid="11"/>
                                        </p:tgtEl>
                                        <p:attrNameLst>
                                          <p:attrName>ppt_h</p:attrName>
                                        </p:attrNameLst>
                                      </p:cBhvr>
                                      <p:tavLst>
                                        <p:tav tm="0">
                                          <p:val>
                                            <p:fltVal val="0"/>
                                          </p:val>
                                        </p:tav>
                                        <p:tav tm="100000">
                                          <p:val>
                                            <p:strVal val="#ppt_h"/>
                                          </p:val>
                                        </p:tav>
                                      </p:tavLst>
                                    </p:anim>
                                    <p:animEffect transition="in" filter="fade">
                                      <p:cBhvr>
                                        <p:cTn id="61" dur="500"/>
                                        <p:tgtEl>
                                          <p:spTgt spid="11"/>
                                        </p:tgtEl>
                                      </p:cBhvr>
                                    </p:animEffect>
                                  </p:childTnLst>
                                </p:cTn>
                              </p:par>
                            </p:childTnLst>
                          </p:cTn>
                        </p:par>
                      </p:childTnLst>
                    </p:cTn>
                  </p:par>
                  <p:par>
                    <p:cTn id="62" fill="hold">
                      <p:stCondLst>
                        <p:cond delay="indefinite"/>
                      </p:stCondLst>
                      <p:childTnLst>
                        <p:par>
                          <p:cTn id="63" fill="hold">
                            <p:stCondLst>
                              <p:cond delay="0"/>
                            </p:stCondLst>
                            <p:childTnLst>
                              <p:par>
                                <p:cTn id="64" presetID="53" presetClass="entr" presetSubtype="16" fill="hold" nodeType="clickEffect">
                                  <p:stCondLst>
                                    <p:cond delay="0"/>
                                  </p:stCondLst>
                                  <p:childTnLst>
                                    <p:set>
                                      <p:cBhvr>
                                        <p:cTn id="65" dur="1" fill="hold">
                                          <p:stCondLst>
                                            <p:cond delay="0"/>
                                          </p:stCondLst>
                                        </p:cTn>
                                        <p:tgtEl>
                                          <p:spTgt spid="12"/>
                                        </p:tgtEl>
                                        <p:attrNameLst>
                                          <p:attrName>style.visibility</p:attrName>
                                        </p:attrNameLst>
                                      </p:cBhvr>
                                      <p:to>
                                        <p:strVal val="visible"/>
                                      </p:to>
                                    </p:set>
                                    <p:anim calcmode="lin" valueType="num">
                                      <p:cBhvr>
                                        <p:cTn id="66" dur="500" fill="hold"/>
                                        <p:tgtEl>
                                          <p:spTgt spid="12"/>
                                        </p:tgtEl>
                                        <p:attrNameLst>
                                          <p:attrName>ppt_w</p:attrName>
                                        </p:attrNameLst>
                                      </p:cBhvr>
                                      <p:tavLst>
                                        <p:tav tm="0">
                                          <p:val>
                                            <p:fltVal val="0"/>
                                          </p:val>
                                        </p:tav>
                                        <p:tav tm="100000">
                                          <p:val>
                                            <p:strVal val="#ppt_w"/>
                                          </p:val>
                                        </p:tav>
                                      </p:tavLst>
                                    </p:anim>
                                    <p:anim calcmode="lin" valueType="num">
                                      <p:cBhvr>
                                        <p:cTn id="67" dur="500" fill="hold"/>
                                        <p:tgtEl>
                                          <p:spTgt spid="12"/>
                                        </p:tgtEl>
                                        <p:attrNameLst>
                                          <p:attrName>ppt_h</p:attrName>
                                        </p:attrNameLst>
                                      </p:cBhvr>
                                      <p:tavLst>
                                        <p:tav tm="0">
                                          <p:val>
                                            <p:fltVal val="0"/>
                                          </p:val>
                                        </p:tav>
                                        <p:tav tm="100000">
                                          <p:val>
                                            <p:strVal val="#ppt_h"/>
                                          </p:val>
                                        </p:tav>
                                      </p:tavLst>
                                    </p:anim>
                                    <p:animEffect transition="in" filter="fade">
                                      <p:cBhvr>
                                        <p:cTn id="68" dur="500"/>
                                        <p:tgtEl>
                                          <p:spTgt spid="12"/>
                                        </p:tgtEl>
                                      </p:cBhvr>
                                    </p:animEffect>
                                  </p:childTnLst>
                                </p:cTn>
                              </p:par>
                              <p:par>
                                <p:cTn id="69" presetID="53" presetClass="entr" presetSubtype="16" fill="hold" grpId="0" nodeType="withEffect">
                                  <p:stCondLst>
                                    <p:cond delay="0"/>
                                  </p:stCondLst>
                                  <p:childTnLst>
                                    <p:set>
                                      <p:cBhvr>
                                        <p:cTn id="70" dur="1" fill="hold">
                                          <p:stCondLst>
                                            <p:cond delay="0"/>
                                          </p:stCondLst>
                                        </p:cTn>
                                        <p:tgtEl>
                                          <p:spTgt spid="13"/>
                                        </p:tgtEl>
                                        <p:attrNameLst>
                                          <p:attrName>style.visibility</p:attrName>
                                        </p:attrNameLst>
                                      </p:cBhvr>
                                      <p:to>
                                        <p:strVal val="visible"/>
                                      </p:to>
                                    </p:set>
                                    <p:anim calcmode="lin" valueType="num">
                                      <p:cBhvr>
                                        <p:cTn id="71" dur="500" fill="hold"/>
                                        <p:tgtEl>
                                          <p:spTgt spid="13"/>
                                        </p:tgtEl>
                                        <p:attrNameLst>
                                          <p:attrName>ppt_w</p:attrName>
                                        </p:attrNameLst>
                                      </p:cBhvr>
                                      <p:tavLst>
                                        <p:tav tm="0">
                                          <p:val>
                                            <p:fltVal val="0"/>
                                          </p:val>
                                        </p:tav>
                                        <p:tav tm="100000">
                                          <p:val>
                                            <p:strVal val="#ppt_w"/>
                                          </p:val>
                                        </p:tav>
                                      </p:tavLst>
                                    </p:anim>
                                    <p:anim calcmode="lin" valueType="num">
                                      <p:cBhvr>
                                        <p:cTn id="72" dur="500" fill="hold"/>
                                        <p:tgtEl>
                                          <p:spTgt spid="13"/>
                                        </p:tgtEl>
                                        <p:attrNameLst>
                                          <p:attrName>ppt_h</p:attrName>
                                        </p:attrNameLst>
                                      </p:cBhvr>
                                      <p:tavLst>
                                        <p:tav tm="0">
                                          <p:val>
                                            <p:fltVal val="0"/>
                                          </p:val>
                                        </p:tav>
                                        <p:tav tm="100000">
                                          <p:val>
                                            <p:strVal val="#ppt_h"/>
                                          </p:val>
                                        </p:tav>
                                      </p:tavLst>
                                    </p:anim>
                                    <p:animEffect transition="in" filter="fade">
                                      <p:cBhvr>
                                        <p:cTn id="73" dur="500"/>
                                        <p:tgtEl>
                                          <p:spTgt spid="13"/>
                                        </p:tgtEl>
                                      </p:cBhvr>
                                    </p:animEffect>
                                  </p:childTnLst>
                                </p:cTn>
                              </p:par>
                            </p:childTnLst>
                          </p:cTn>
                        </p:par>
                      </p:childTnLst>
                    </p:cTn>
                  </p:par>
                  <p:par>
                    <p:cTn id="74" fill="hold">
                      <p:stCondLst>
                        <p:cond delay="indefinite"/>
                      </p:stCondLst>
                      <p:childTnLst>
                        <p:par>
                          <p:cTn id="75" fill="hold">
                            <p:stCondLst>
                              <p:cond delay="0"/>
                            </p:stCondLst>
                            <p:childTnLst>
                              <p:par>
                                <p:cTn id="76" presetID="53" presetClass="entr" presetSubtype="16" fill="hold" grpId="0" nodeType="clickEffect">
                                  <p:stCondLst>
                                    <p:cond delay="0"/>
                                  </p:stCondLst>
                                  <p:childTnLst>
                                    <p:set>
                                      <p:cBhvr>
                                        <p:cTn id="77" dur="1" fill="hold">
                                          <p:stCondLst>
                                            <p:cond delay="0"/>
                                          </p:stCondLst>
                                        </p:cTn>
                                        <p:tgtEl>
                                          <p:spTgt spid="14"/>
                                        </p:tgtEl>
                                        <p:attrNameLst>
                                          <p:attrName>style.visibility</p:attrName>
                                        </p:attrNameLst>
                                      </p:cBhvr>
                                      <p:to>
                                        <p:strVal val="visible"/>
                                      </p:to>
                                    </p:set>
                                    <p:anim calcmode="lin" valueType="num">
                                      <p:cBhvr>
                                        <p:cTn id="78" dur="500" fill="hold"/>
                                        <p:tgtEl>
                                          <p:spTgt spid="14"/>
                                        </p:tgtEl>
                                        <p:attrNameLst>
                                          <p:attrName>ppt_w</p:attrName>
                                        </p:attrNameLst>
                                      </p:cBhvr>
                                      <p:tavLst>
                                        <p:tav tm="0">
                                          <p:val>
                                            <p:fltVal val="0"/>
                                          </p:val>
                                        </p:tav>
                                        <p:tav tm="100000">
                                          <p:val>
                                            <p:strVal val="#ppt_w"/>
                                          </p:val>
                                        </p:tav>
                                      </p:tavLst>
                                    </p:anim>
                                    <p:anim calcmode="lin" valueType="num">
                                      <p:cBhvr>
                                        <p:cTn id="79" dur="500" fill="hold"/>
                                        <p:tgtEl>
                                          <p:spTgt spid="14"/>
                                        </p:tgtEl>
                                        <p:attrNameLst>
                                          <p:attrName>ppt_h</p:attrName>
                                        </p:attrNameLst>
                                      </p:cBhvr>
                                      <p:tavLst>
                                        <p:tav tm="0">
                                          <p:val>
                                            <p:fltVal val="0"/>
                                          </p:val>
                                        </p:tav>
                                        <p:tav tm="100000">
                                          <p:val>
                                            <p:strVal val="#ppt_h"/>
                                          </p:val>
                                        </p:tav>
                                      </p:tavLst>
                                    </p:anim>
                                    <p:animEffect transition="in" filter="fade">
                                      <p:cBhvr>
                                        <p:cTn id="80" dur="500"/>
                                        <p:tgtEl>
                                          <p:spTgt spid="14"/>
                                        </p:tgtEl>
                                      </p:cBhvr>
                                    </p:animEffect>
                                  </p:childTnLst>
                                </p:cTn>
                              </p:par>
                            </p:childTnLst>
                          </p:cTn>
                        </p:par>
                      </p:childTnLst>
                    </p:cTn>
                  </p:par>
                  <p:par>
                    <p:cTn id="81" fill="hold">
                      <p:stCondLst>
                        <p:cond delay="indefinite"/>
                      </p:stCondLst>
                      <p:childTnLst>
                        <p:par>
                          <p:cTn id="82" fill="hold">
                            <p:stCondLst>
                              <p:cond delay="0"/>
                            </p:stCondLst>
                            <p:childTnLst>
                              <p:par>
                                <p:cTn id="83" presetID="53" presetClass="entr" presetSubtype="16" fill="hold" nodeType="clickEffect">
                                  <p:stCondLst>
                                    <p:cond delay="0"/>
                                  </p:stCondLst>
                                  <p:childTnLst>
                                    <p:set>
                                      <p:cBhvr>
                                        <p:cTn id="84" dur="1" fill="hold">
                                          <p:stCondLst>
                                            <p:cond delay="0"/>
                                          </p:stCondLst>
                                        </p:cTn>
                                        <p:tgtEl>
                                          <p:spTgt spid="15"/>
                                        </p:tgtEl>
                                        <p:attrNameLst>
                                          <p:attrName>style.visibility</p:attrName>
                                        </p:attrNameLst>
                                      </p:cBhvr>
                                      <p:to>
                                        <p:strVal val="visible"/>
                                      </p:to>
                                    </p:set>
                                    <p:anim calcmode="lin" valueType="num">
                                      <p:cBhvr>
                                        <p:cTn id="85" dur="500" fill="hold"/>
                                        <p:tgtEl>
                                          <p:spTgt spid="15"/>
                                        </p:tgtEl>
                                        <p:attrNameLst>
                                          <p:attrName>ppt_w</p:attrName>
                                        </p:attrNameLst>
                                      </p:cBhvr>
                                      <p:tavLst>
                                        <p:tav tm="0">
                                          <p:val>
                                            <p:fltVal val="0"/>
                                          </p:val>
                                        </p:tav>
                                        <p:tav tm="100000">
                                          <p:val>
                                            <p:strVal val="#ppt_w"/>
                                          </p:val>
                                        </p:tav>
                                      </p:tavLst>
                                    </p:anim>
                                    <p:anim calcmode="lin" valueType="num">
                                      <p:cBhvr>
                                        <p:cTn id="86" dur="500" fill="hold"/>
                                        <p:tgtEl>
                                          <p:spTgt spid="15"/>
                                        </p:tgtEl>
                                        <p:attrNameLst>
                                          <p:attrName>ppt_h</p:attrName>
                                        </p:attrNameLst>
                                      </p:cBhvr>
                                      <p:tavLst>
                                        <p:tav tm="0">
                                          <p:val>
                                            <p:fltVal val="0"/>
                                          </p:val>
                                        </p:tav>
                                        <p:tav tm="100000">
                                          <p:val>
                                            <p:strVal val="#ppt_h"/>
                                          </p:val>
                                        </p:tav>
                                      </p:tavLst>
                                    </p:anim>
                                    <p:animEffect transition="in" filter="fade">
                                      <p:cBhvr>
                                        <p:cTn id="87" dur="500"/>
                                        <p:tgtEl>
                                          <p:spTgt spid="15"/>
                                        </p:tgtEl>
                                      </p:cBhvr>
                                    </p:animEffect>
                                  </p:childTnLst>
                                </p:cTn>
                              </p:par>
                              <p:par>
                                <p:cTn id="88" presetID="53" presetClass="entr" presetSubtype="16" fill="hold" grpId="0" nodeType="withEffect">
                                  <p:stCondLst>
                                    <p:cond delay="0"/>
                                  </p:stCondLst>
                                  <p:childTnLst>
                                    <p:set>
                                      <p:cBhvr>
                                        <p:cTn id="89" dur="1" fill="hold">
                                          <p:stCondLst>
                                            <p:cond delay="0"/>
                                          </p:stCondLst>
                                        </p:cTn>
                                        <p:tgtEl>
                                          <p:spTgt spid="16"/>
                                        </p:tgtEl>
                                        <p:attrNameLst>
                                          <p:attrName>style.visibility</p:attrName>
                                        </p:attrNameLst>
                                      </p:cBhvr>
                                      <p:to>
                                        <p:strVal val="visible"/>
                                      </p:to>
                                    </p:set>
                                    <p:anim calcmode="lin" valueType="num">
                                      <p:cBhvr>
                                        <p:cTn id="90" dur="500" fill="hold"/>
                                        <p:tgtEl>
                                          <p:spTgt spid="16"/>
                                        </p:tgtEl>
                                        <p:attrNameLst>
                                          <p:attrName>ppt_w</p:attrName>
                                        </p:attrNameLst>
                                      </p:cBhvr>
                                      <p:tavLst>
                                        <p:tav tm="0">
                                          <p:val>
                                            <p:fltVal val="0"/>
                                          </p:val>
                                        </p:tav>
                                        <p:tav tm="100000">
                                          <p:val>
                                            <p:strVal val="#ppt_w"/>
                                          </p:val>
                                        </p:tav>
                                      </p:tavLst>
                                    </p:anim>
                                    <p:anim calcmode="lin" valueType="num">
                                      <p:cBhvr>
                                        <p:cTn id="91" dur="500" fill="hold"/>
                                        <p:tgtEl>
                                          <p:spTgt spid="16"/>
                                        </p:tgtEl>
                                        <p:attrNameLst>
                                          <p:attrName>ppt_h</p:attrName>
                                        </p:attrNameLst>
                                      </p:cBhvr>
                                      <p:tavLst>
                                        <p:tav tm="0">
                                          <p:val>
                                            <p:fltVal val="0"/>
                                          </p:val>
                                        </p:tav>
                                        <p:tav tm="100000">
                                          <p:val>
                                            <p:strVal val="#ppt_h"/>
                                          </p:val>
                                        </p:tav>
                                      </p:tavLst>
                                    </p:anim>
                                    <p:animEffect transition="in" filter="fade">
                                      <p:cBhvr>
                                        <p:cTn id="92" dur="500"/>
                                        <p:tgtEl>
                                          <p:spTgt spid="16"/>
                                        </p:tgtEl>
                                      </p:cBhvr>
                                    </p:animEffect>
                                  </p:childTnLst>
                                </p:cTn>
                              </p:par>
                            </p:childTnLst>
                          </p:cTn>
                        </p:par>
                      </p:childTnLst>
                    </p:cTn>
                  </p:par>
                  <p:par>
                    <p:cTn id="93" fill="hold">
                      <p:stCondLst>
                        <p:cond delay="indefinite"/>
                      </p:stCondLst>
                      <p:childTnLst>
                        <p:par>
                          <p:cTn id="94" fill="hold">
                            <p:stCondLst>
                              <p:cond delay="0"/>
                            </p:stCondLst>
                            <p:childTnLst>
                              <p:par>
                                <p:cTn id="95" presetID="53" presetClass="entr" presetSubtype="16" fill="hold" grpId="0" nodeType="clickEffect">
                                  <p:stCondLst>
                                    <p:cond delay="0"/>
                                  </p:stCondLst>
                                  <p:childTnLst>
                                    <p:set>
                                      <p:cBhvr>
                                        <p:cTn id="96" dur="1" fill="hold">
                                          <p:stCondLst>
                                            <p:cond delay="0"/>
                                          </p:stCondLst>
                                        </p:cTn>
                                        <p:tgtEl>
                                          <p:spTgt spid="17"/>
                                        </p:tgtEl>
                                        <p:attrNameLst>
                                          <p:attrName>style.visibility</p:attrName>
                                        </p:attrNameLst>
                                      </p:cBhvr>
                                      <p:to>
                                        <p:strVal val="visible"/>
                                      </p:to>
                                    </p:set>
                                    <p:anim calcmode="lin" valueType="num">
                                      <p:cBhvr>
                                        <p:cTn id="97" dur="500" fill="hold"/>
                                        <p:tgtEl>
                                          <p:spTgt spid="17"/>
                                        </p:tgtEl>
                                        <p:attrNameLst>
                                          <p:attrName>ppt_w</p:attrName>
                                        </p:attrNameLst>
                                      </p:cBhvr>
                                      <p:tavLst>
                                        <p:tav tm="0">
                                          <p:val>
                                            <p:fltVal val="0"/>
                                          </p:val>
                                        </p:tav>
                                        <p:tav tm="100000">
                                          <p:val>
                                            <p:strVal val="#ppt_w"/>
                                          </p:val>
                                        </p:tav>
                                      </p:tavLst>
                                    </p:anim>
                                    <p:anim calcmode="lin" valueType="num">
                                      <p:cBhvr>
                                        <p:cTn id="98" dur="500" fill="hold"/>
                                        <p:tgtEl>
                                          <p:spTgt spid="17"/>
                                        </p:tgtEl>
                                        <p:attrNameLst>
                                          <p:attrName>ppt_h</p:attrName>
                                        </p:attrNameLst>
                                      </p:cBhvr>
                                      <p:tavLst>
                                        <p:tav tm="0">
                                          <p:val>
                                            <p:fltVal val="0"/>
                                          </p:val>
                                        </p:tav>
                                        <p:tav tm="100000">
                                          <p:val>
                                            <p:strVal val="#ppt_h"/>
                                          </p:val>
                                        </p:tav>
                                      </p:tavLst>
                                    </p:anim>
                                    <p:animEffect transition="in" filter="fade">
                                      <p:cBhvr>
                                        <p:cTn id="99" dur="500"/>
                                        <p:tgtEl>
                                          <p:spTgt spid="17"/>
                                        </p:tgtEl>
                                      </p:cBhvr>
                                    </p:animEffect>
                                  </p:childTnLst>
                                </p:cTn>
                              </p:par>
                            </p:childTnLst>
                          </p:cTn>
                        </p:par>
                      </p:childTnLst>
                    </p:cTn>
                  </p:par>
                  <p:par>
                    <p:cTn id="100" fill="hold">
                      <p:stCondLst>
                        <p:cond delay="indefinite"/>
                      </p:stCondLst>
                      <p:childTnLst>
                        <p:par>
                          <p:cTn id="101" fill="hold">
                            <p:stCondLst>
                              <p:cond delay="0"/>
                            </p:stCondLst>
                            <p:childTnLst>
                              <p:par>
                                <p:cTn id="102" presetID="53" presetClass="entr" presetSubtype="16" fill="hold" nodeType="clickEffect">
                                  <p:stCondLst>
                                    <p:cond delay="0"/>
                                  </p:stCondLst>
                                  <p:childTnLst>
                                    <p:set>
                                      <p:cBhvr>
                                        <p:cTn id="103" dur="1" fill="hold">
                                          <p:stCondLst>
                                            <p:cond delay="0"/>
                                          </p:stCondLst>
                                        </p:cTn>
                                        <p:tgtEl>
                                          <p:spTgt spid="18"/>
                                        </p:tgtEl>
                                        <p:attrNameLst>
                                          <p:attrName>style.visibility</p:attrName>
                                        </p:attrNameLst>
                                      </p:cBhvr>
                                      <p:to>
                                        <p:strVal val="visible"/>
                                      </p:to>
                                    </p:set>
                                    <p:anim calcmode="lin" valueType="num">
                                      <p:cBhvr>
                                        <p:cTn id="104" dur="500" fill="hold"/>
                                        <p:tgtEl>
                                          <p:spTgt spid="18"/>
                                        </p:tgtEl>
                                        <p:attrNameLst>
                                          <p:attrName>ppt_w</p:attrName>
                                        </p:attrNameLst>
                                      </p:cBhvr>
                                      <p:tavLst>
                                        <p:tav tm="0">
                                          <p:val>
                                            <p:fltVal val="0"/>
                                          </p:val>
                                        </p:tav>
                                        <p:tav tm="100000">
                                          <p:val>
                                            <p:strVal val="#ppt_w"/>
                                          </p:val>
                                        </p:tav>
                                      </p:tavLst>
                                    </p:anim>
                                    <p:anim calcmode="lin" valueType="num">
                                      <p:cBhvr>
                                        <p:cTn id="105" dur="500" fill="hold"/>
                                        <p:tgtEl>
                                          <p:spTgt spid="18"/>
                                        </p:tgtEl>
                                        <p:attrNameLst>
                                          <p:attrName>ppt_h</p:attrName>
                                        </p:attrNameLst>
                                      </p:cBhvr>
                                      <p:tavLst>
                                        <p:tav tm="0">
                                          <p:val>
                                            <p:fltVal val="0"/>
                                          </p:val>
                                        </p:tav>
                                        <p:tav tm="100000">
                                          <p:val>
                                            <p:strVal val="#ppt_h"/>
                                          </p:val>
                                        </p:tav>
                                      </p:tavLst>
                                    </p:anim>
                                    <p:animEffect transition="in" filter="fade">
                                      <p:cBhvr>
                                        <p:cTn id="106" dur="500"/>
                                        <p:tgtEl>
                                          <p:spTgt spid="18"/>
                                        </p:tgtEl>
                                      </p:cBhvr>
                                    </p:animEffect>
                                  </p:childTnLst>
                                </p:cTn>
                              </p:par>
                              <p:par>
                                <p:cTn id="107" presetID="53" presetClass="entr" presetSubtype="16" fill="hold" grpId="0" nodeType="withEffect">
                                  <p:stCondLst>
                                    <p:cond delay="0"/>
                                  </p:stCondLst>
                                  <p:childTnLst>
                                    <p:set>
                                      <p:cBhvr>
                                        <p:cTn id="108" dur="1" fill="hold">
                                          <p:stCondLst>
                                            <p:cond delay="0"/>
                                          </p:stCondLst>
                                        </p:cTn>
                                        <p:tgtEl>
                                          <p:spTgt spid="19"/>
                                        </p:tgtEl>
                                        <p:attrNameLst>
                                          <p:attrName>style.visibility</p:attrName>
                                        </p:attrNameLst>
                                      </p:cBhvr>
                                      <p:to>
                                        <p:strVal val="visible"/>
                                      </p:to>
                                    </p:set>
                                    <p:anim calcmode="lin" valueType="num">
                                      <p:cBhvr>
                                        <p:cTn id="109" dur="500" fill="hold"/>
                                        <p:tgtEl>
                                          <p:spTgt spid="19"/>
                                        </p:tgtEl>
                                        <p:attrNameLst>
                                          <p:attrName>ppt_w</p:attrName>
                                        </p:attrNameLst>
                                      </p:cBhvr>
                                      <p:tavLst>
                                        <p:tav tm="0">
                                          <p:val>
                                            <p:fltVal val="0"/>
                                          </p:val>
                                        </p:tav>
                                        <p:tav tm="100000">
                                          <p:val>
                                            <p:strVal val="#ppt_w"/>
                                          </p:val>
                                        </p:tav>
                                      </p:tavLst>
                                    </p:anim>
                                    <p:anim calcmode="lin" valueType="num">
                                      <p:cBhvr>
                                        <p:cTn id="110" dur="500" fill="hold"/>
                                        <p:tgtEl>
                                          <p:spTgt spid="19"/>
                                        </p:tgtEl>
                                        <p:attrNameLst>
                                          <p:attrName>ppt_h</p:attrName>
                                        </p:attrNameLst>
                                      </p:cBhvr>
                                      <p:tavLst>
                                        <p:tav tm="0">
                                          <p:val>
                                            <p:fltVal val="0"/>
                                          </p:val>
                                        </p:tav>
                                        <p:tav tm="100000">
                                          <p:val>
                                            <p:strVal val="#ppt_h"/>
                                          </p:val>
                                        </p:tav>
                                      </p:tavLst>
                                    </p:anim>
                                    <p:animEffect transition="in" filter="fade">
                                      <p:cBhvr>
                                        <p:cTn id="111" dur="500"/>
                                        <p:tgtEl>
                                          <p:spTgt spid="19"/>
                                        </p:tgtEl>
                                      </p:cBhvr>
                                    </p:animEffect>
                                  </p:childTnLst>
                                </p:cTn>
                              </p:par>
                            </p:childTnLst>
                          </p:cTn>
                        </p:par>
                      </p:childTnLst>
                    </p:cTn>
                  </p:par>
                  <p:par>
                    <p:cTn id="112" fill="hold">
                      <p:stCondLst>
                        <p:cond delay="indefinite"/>
                      </p:stCondLst>
                      <p:childTnLst>
                        <p:par>
                          <p:cTn id="113" fill="hold">
                            <p:stCondLst>
                              <p:cond delay="0"/>
                            </p:stCondLst>
                            <p:childTnLst>
                              <p:par>
                                <p:cTn id="114" presetID="53" presetClass="entr" presetSubtype="16" fill="hold" grpId="0" nodeType="clickEffect">
                                  <p:stCondLst>
                                    <p:cond delay="0"/>
                                  </p:stCondLst>
                                  <p:childTnLst>
                                    <p:set>
                                      <p:cBhvr>
                                        <p:cTn id="115" dur="1" fill="hold">
                                          <p:stCondLst>
                                            <p:cond delay="0"/>
                                          </p:stCondLst>
                                        </p:cTn>
                                        <p:tgtEl>
                                          <p:spTgt spid="20"/>
                                        </p:tgtEl>
                                        <p:attrNameLst>
                                          <p:attrName>style.visibility</p:attrName>
                                        </p:attrNameLst>
                                      </p:cBhvr>
                                      <p:to>
                                        <p:strVal val="visible"/>
                                      </p:to>
                                    </p:set>
                                    <p:anim calcmode="lin" valueType="num">
                                      <p:cBhvr>
                                        <p:cTn id="116" dur="500" fill="hold"/>
                                        <p:tgtEl>
                                          <p:spTgt spid="20"/>
                                        </p:tgtEl>
                                        <p:attrNameLst>
                                          <p:attrName>ppt_w</p:attrName>
                                        </p:attrNameLst>
                                      </p:cBhvr>
                                      <p:tavLst>
                                        <p:tav tm="0">
                                          <p:val>
                                            <p:fltVal val="0"/>
                                          </p:val>
                                        </p:tav>
                                        <p:tav tm="100000">
                                          <p:val>
                                            <p:strVal val="#ppt_w"/>
                                          </p:val>
                                        </p:tav>
                                      </p:tavLst>
                                    </p:anim>
                                    <p:anim calcmode="lin" valueType="num">
                                      <p:cBhvr>
                                        <p:cTn id="117" dur="500" fill="hold"/>
                                        <p:tgtEl>
                                          <p:spTgt spid="20"/>
                                        </p:tgtEl>
                                        <p:attrNameLst>
                                          <p:attrName>ppt_h</p:attrName>
                                        </p:attrNameLst>
                                      </p:cBhvr>
                                      <p:tavLst>
                                        <p:tav tm="0">
                                          <p:val>
                                            <p:fltVal val="0"/>
                                          </p:val>
                                        </p:tav>
                                        <p:tav tm="100000">
                                          <p:val>
                                            <p:strVal val="#ppt_h"/>
                                          </p:val>
                                        </p:tav>
                                      </p:tavLst>
                                    </p:anim>
                                    <p:animEffect transition="in" filter="fade">
                                      <p:cBhvr>
                                        <p:cTn id="118"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5" grpId="0" animBg="1"/>
      <p:bldP spid="7" grpId="0" animBg="1"/>
      <p:bldP spid="8" grpId="0" animBg="1"/>
      <p:bldP spid="10" grpId="0" animBg="1"/>
      <p:bldP spid="11" grpId="0" animBg="1"/>
      <p:bldP spid="13" grpId="0" animBg="1"/>
      <p:bldP spid="14" grpId="0" animBg="1"/>
      <p:bldP spid="16" grpId="0" animBg="1"/>
      <p:bldP spid="17" grpId="0" animBg="1"/>
      <p:bldP spid="19" grpId="0" animBg="1"/>
      <p:bldP spid="20"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373737"/>
            <a:ext cx="9869112" cy="540661"/>
          </a:xfrm>
          <a:prstGeom prst="rect">
            <a:avLst/>
          </a:prstGeom>
          <a:noFill/>
          <a:ln/>
        </p:spPr>
        <p:txBody>
          <a:bodyPr wrap="none" lIns="0" tIns="0" rIns="0" bIns="0" rtlCol="0" anchor="t">
            <a:spAutoFit/>
          </a:bodyPr>
          <a:lstStyle/>
          <a:p>
            <a:pPr algn="l">
              <a:lnSpc>
                <a:spcPts val="4150"/>
              </a:lnSpc>
              <a:buNone/>
            </a:pPr>
            <a:r>
              <a:rPr lang="en-US" sz="4000" b="1" dirty="0">
                <a:solidFill>
                  <a:srgbClr val="233939"/>
                </a:solidFill>
                <a:latin typeface="ZapfHumnst BT" panose="020B0502050508020304" pitchFamily="34" charset="0"/>
                <a:ea typeface="Syne Bold" pitchFamily="34" charset="-122"/>
                <a:cs typeface="Syne Bold" pitchFamily="34" charset="-120"/>
              </a:rPr>
              <a:t>The Catalytic Power of Leadership in Change</a:t>
            </a:r>
            <a:endParaRPr lang="en-US" sz="4000" dirty="0">
              <a:latin typeface="ZapfHumnst BT" panose="020B0502050508020304" pitchFamily="34" charset="0"/>
            </a:endParaRPr>
          </a:p>
        </p:txBody>
      </p:sp>
      <p:sp>
        <p:nvSpPr>
          <p:cNvPr id="3" name="Text 1"/>
          <p:cNvSpPr/>
          <p:nvPr/>
        </p:nvSpPr>
        <p:spPr>
          <a:xfrm>
            <a:off x="817039" y="1090479"/>
            <a:ext cx="13042821" cy="1107996"/>
          </a:xfrm>
          <a:prstGeom prst="rect">
            <a:avLst/>
          </a:prstGeom>
          <a:noFill/>
          <a:ln/>
        </p:spPr>
        <p:txBody>
          <a:bodyPr wrap="square" lIns="0" tIns="0" rIns="0" bIns="0" rtlCol="0" anchor="t">
            <a:spAutoFit/>
          </a:bodyPr>
          <a:lstStyle/>
          <a:p>
            <a:pPr algn="l">
              <a:buNone/>
            </a:pPr>
            <a:r>
              <a:rPr lang="en-US" sz="2400" dirty="0">
                <a:solidFill>
                  <a:srgbClr val="3B4E4E"/>
                </a:solidFill>
                <a:latin typeface="ZapfHumnst BT" panose="020B0502050508020304" pitchFamily="34" charset="0"/>
                <a:ea typeface="Overpass Light" pitchFamily="34" charset="-122"/>
                <a:cs typeface="Overpass Light" pitchFamily="34" charset="-120"/>
              </a:rPr>
              <a:t>Leaders don't just manage change - they ignite it. As the architects of transformation, leaders communicate vision with clarity, motivate teams through uncertainty, and embody the behaviors they wish to see throughout the organization.</a:t>
            </a:r>
            <a:endParaRPr lang="en-US" sz="2400" dirty="0">
              <a:latin typeface="ZapfHumnst BT" panose="020B0502050508020304" pitchFamily="34" charset="0"/>
            </a:endParaRPr>
          </a:p>
        </p:txBody>
      </p:sp>
      <p:sp>
        <p:nvSpPr>
          <p:cNvPr id="4" name="Shape 2"/>
          <p:cNvSpPr/>
          <p:nvPr/>
        </p:nvSpPr>
        <p:spPr>
          <a:xfrm>
            <a:off x="793790" y="2366010"/>
            <a:ext cx="4234220" cy="2492097"/>
          </a:xfrm>
          <a:prstGeom prst="roundRect">
            <a:avLst>
              <a:gd name="adj" fmla="val 2867"/>
            </a:avLst>
          </a:prstGeom>
          <a:solidFill>
            <a:srgbClr val="DDEEE6"/>
          </a:solidFill>
          <a:ln w="7620">
            <a:solidFill>
              <a:srgbClr val="C3D4CC"/>
            </a:solidFill>
            <a:prstDash val="solid"/>
          </a:ln>
        </p:spPr>
      </p:sp>
      <p:sp>
        <p:nvSpPr>
          <p:cNvPr id="5" name="Shape 3"/>
          <p:cNvSpPr/>
          <p:nvPr/>
        </p:nvSpPr>
        <p:spPr>
          <a:xfrm>
            <a:off x="971431" y="2543651"/>
            <a:ext cx="510302" cy="510302"/>
          </a:xfrm>
          <a:prstGeom prst="roundRect">
            <a:avLst>
              <a:gd name="adj" fmla="val 17917009"/>
            </a:avLst>
          </a:prstGeom>
          <a:solidFill>
            <a:srgbClr val="224435"/>
          </a:solidFill>
          <a:ln/>
        </p:spPr>
      </p:sp>
      <p:pic>
        <p:nvPicPr>
          <p:cNvPr id="6" name="Image 0" descr="preencoded.png"/>
          <p:cNvPicPr>
            <a:picLocks noChangeAspect="1"/>
          </p:cNvPicPr>
          <p:nvPr/>
        </p:nvPicPr>
        <p:blipFill>
          <a:blip r:embed="rId2"/>
          <a:stretch>
            <a:fillRect/>
          </a:stretch>
        </p:blipFill>
        <p:spPr>
          <a:xfrm>
            <a:off x="1111806" y="2655213"/>
            <a:ext cx="229553" cy="287060"/>
          </a:xfrm>
          <a:prstGeom prst="rect">
            <a:avLst/>
          </a:prstGeom>
        </p:spPr>
      </p:pic>
      <p:sp>
        <p:nvSpPr>
          <p:cNvPr id="7" name="Text 4"/>
          <p:cNvSpPr/>
          <p:nvPr/>
        </p:nvSpPr>
        <p:spPr>
          <a:xfrm>
            <a:off x="1511380" y="2766068"/>
            <a:ext cx="3449791" cy="297646"/>
          </a:xfrm>
          <a:prstGeom prst="rect">
            <a:avLst/>
          </a:prstGeom>
          <a:noFill/>
          <a:ln/>
        </p:spPr>
        <p:txBody>
          <a:bodyPr wrap="none" lIns="0" tIns="0" rIns="0" bIns="0" rtlCol="0" anchor="t">
            <a:spAutoFit/>
          </a:bodyPr>
          <a:lstStyle/>
          <a:p>
            <a:pPr algn="l">
              <a:lnSpc>
                <a:spcPts val="2050"/>
              </a:lnSpc>
              <a:buNone/>
            </a:pPr>
            <a:r>
              <a:rPr lang="en-US" sz="2800" b="1" dirty="0">
                <a:solidFill>
                  <a:srgbClr val="3B4E4E"/>
                </a:solidFill>
                <a:latin typeface="ZapfHumnst BT" panose="020B0502050508020304" pitchFamily="34" charset="0"/>
                <a:ea typeface="Syne Bold" pitchFamily="34" charset="-122"/>
                <a:cs typeface="Syne Bold" pitchFamily="34" charset="-120"/>
              </a:rPr>
              <a:t>Vision Communication</a:t>
            </a:r>
            <a:endParaRPr lang="en-US" sz="2800" dirty="0">
              <a:latin typeface="ZapfHumnst BT" panose="020B0502050508020304" pitchFamily="34" charset="0"/>
            </a:endParaRPr>
          </a:p>
        </p:txBody>
      </p:sp>
      <p:sp>
        <p:nvSpPr>
          <p:cNvPr id="8" name="Text 5"/>
          <p:cNvSpPr/>
          <p:nvPr/>
        </p:nvSpPr>
        <p:spPr>
          <a:xfrm>
            <a:off x="988563" y="3209933"/>
            <a:ext cx="3878937" cy="1538883"/>
          </a:xfrm>
          <a:prstGeom prst="rect">
            <a:avLst/>
          </a:prstGeom>
          <a:noFill/>
          <a:ln/>
        </p:spPr>
        <p:txBody>
          <a:bodyPr wrap="square" lIns="0" tIns="0" rIns="0" bIns="0" rtlCol="0" anchor="t">
            <a:spAutoFit/>
          </a:bodyPr>
          <a:lstStyle/>
          <a:p>
            <a:pPr algn="just">
              <a:buNone/>
            </a:pPr>
            <a:r>
              <a:rPr lang="en-US" sz="2000" dirty="0">
                <a:solidFill>
                  <a:srgbClr val="3B4E4E"/>
                </a:solidFill>
                <a:latin typeface="ZapfHumnst BT" panose="020B0502050508020304" pitchFamily="34" charset="0"/>
                <a:ea typeface="Overpass Light" pitchFamily="34" charset="-122"/>
                <a:cs typeface="Overpass Light" pitchFamily="34" charset="-120"/>
              </a:rPr>
              <a:t>Articulate the "why" behind change, painting a compelling picture of the future that resonates emotionally and intellectually with every team member.</a:t>
            </a:r>
            <a:endParaRPr lang="en-US" sz="2000" dirty="0">
              <a:latin typeface="ZapfHumnst BT" panose="020B0502050508020304" pitchFamily="34" charset="0"/>
            </a:endParaRPr>
          </a:p>
        </p:txBody>
      </p:sp>
      <p:sp>
        <p:nvSpPr>
          <p:cNvPr id="9" name="Shape 6"/>
          <p:cNvSpPr/>
          <p:nvPr/>
        </p:nvSpPr>
        <p:spPr>
          <a:xfrm>
            <a:off x="5227677" y="2333959"/>
            <a:ext cx="4234220" cy="2492097"/>
          </a:xfrm>
          <a:prstGeom prst="roundRect">
            <a:avLst>
              <a:gd name="adj" fmla="val 2867"/>
            </a:avLst>
          </a:prstGeom>
          <a:solidFill>
            <a:srgbClr val="DDEEE6"/>
          </a:solidFill>
          <a:ln w="7620">
            <a:solidFill>
              <a:srgbClr val="C3D4CC"/>
            </a:solidFill>
            <a:prstDash val="solid"/>
          </a:ln>
        </p:spPr>
      </p:sp>
      <p:sp>
        <p:nvSpPr>
          <p:cNvPr id="10" name="Shape 7"/>
          <p:cNvSpPr/>
          <p:nvPr/>
        </p:nvSpPr>
        <p:spPr>
          <a:xfrm>
            <a:off x="5375672" y="2543651"/>
            <a:ext cx="510302" cy="510302"/>
          </a:xfrm>
          <a:prstGeom prst="roundRect">
            <a:avLst>
              <a:gd name="adj" fmla="val 17917009"/>
            </a:avLst>
          </a:prstGeom>
          <a:solidFill>
            <a:srgbClr val="224435"/>
          </a:solidFill>
          <a:ln/>
        </p:spPr>
      </p:sp>
      <p:pic>
        <p:nvPicPr>
          <p:cNvPr id="11" name="Image 1" descr="preencoded.png"/>
          <p:cNvPicPr>
            <a:picLocks noChangeAspect="1"/>
          </p:cNvPicPr>
          <p:nvPr/>
        </p:nvPicPr>
        <p:blipFill>
          <a:blip r:embed="rId3"/>
          <a:stretch>
            <a:fillRect/>
          </a:stretch>
        </p:blipFill>
        <p:spPr>
          <a:xfrm>
            <a:off x="5516047" y="2655213"/>
            <a:ext cx="229553" cy="287060"/>
          </a:xfrm>
          <a:prstGeom prst="rect">
            <a:avLst/>
          </a:prstGeom>
        </p:spPr>
      </p:pic>
      <p:sp>
        <p:nvSpPr>
          <p:cNvPr id="12" name="Text 8"/>
          <p:cNvSpPr/>
          <p:nvPr/>
        </p:nvSpPr>
        <p:spPr>
          <a:xfrm>
            <a:off x="5945267" y="2743111"/>
            <a:ext cx="2531590" cy="297646"/>
          </a:xfrm>
          <a:prstGeom prst="rect">
            <a:avLst/>
          </a:prstGeom>
          <a:noFill/>
          <a:ln/>
        </p:spPr>
        <p:txBody>
          <a:bodyPr wrap="none" lIns="0" tIns="0" rIns="0" bIns="0" rtlCol="0" anchor="t">
            <a:spAutoFit/>
          </a:bodyPr>
          <a:lstStyle/>
          <a:p>
            <a:pPr algn="l">
              <a:lnSpc>
                <a:spcPts val="2050"/>
              </a:lnSpc>
              <a:buNone/>
            </a:pPr>
            <a:r>
              <a:rPr lang="en-US" sz="2800" b="1" dirty="0">
                <a:solidFill>
                  <a:srgbClr val="3B4E4E"/>
                </a:solidFill>
                <a:latin typeface="ZapfHumnst BT" panose="020B0502050508020304" pitchFamily="34" charset="0"/>
                <a:ea typeface="Syne Bold" pitchFamily="34" charset="-122"/>
                <a:cs typeface="Syne Bold" pitchFamily="34" charset="-120"/>
              </a:rPr>
              <a:t>Team Motivation</a:t>
            </a:r>
            <a:endParaRPr lang="en-US" sz="2800" dirty="0">
              <a:latin typeface="ZapfHumnst BT" panose="020B0502050508020304" pitchFamily="34" charset="0"/>
            </a:endParaRPr>
          </a:p>
        </p:txBody>
      </p:sp>
      <p:sp>
        <p:nvSpPr>
          <p:cNvPr id="13" name="Text 9"/>
          <p:cNvSpPr/>
          <p:nvPr/>
        </p:nvSpPr>
        <p:spPr>
          <a:xfrm>
            <a:off x="5398980" y="3160258"/>
            <a:ext cx="3878937" cy="1538883"/>
          </a:xfrm>
          <a:prstGeom prst="rect">
            <a:avLst/>
          </a:prstGeom>
          <a:noFill/>
          <a:ln/>
        </p:spPr>
        <p:txBody>
          <a:bodyPr wrap="square" lIns="0" tIns="0" rIns="0" bIns="0" rtlCol="0" anchor="t">
            <a:spAutoFit/>
          </a:bodyPr>
          <a:lstStyle/>
          <a:p>
            <a:pPr algn="just">
              <a:buNone/>
            </a:pPr>
            <a:r>
              <a:rPr lang="en-US" sz="2000" dirty="0">
                <a:solidFill>
                  <a:srgbClr val="3B4E4E"/>
                </a:solidFill>
                <a:latin typeface="ZapfHumnst BT" panose="020B0502050508020304" pitchFamily="34" charset="0"/>
                <a:ea typeface="Overpass Light" pitchFamily="34" charset="-122"/>
                <a:cs typeface="Overpass Light" pitchFamily="34" charset="-120"/>
              </a:rPr>
              <a:t>Inspire action by connecting individual contributions to organizational goals, recognizing efforts, and maintaining energy throughout the journey.</a:t>
            </a:r>
            <a:endParaRPr lang="en-US" sz="2000" dirty="0">
              <a:latin typeface="ZapfHumnst BT" panose="020B0502050508020304" pitchFamily="34" charset="0"/>
            </a:endParaRPr>
          </a:p>
        </p:txBody>
      </p:sp>
      <p:sp>
        <p:nvSpPr>
          <p:cNvPr id="14" name="Shape 10"/>
          <p:cNvSpPr/>
          <p:nvPr/>
        </p:nvSpPr>
        <p:spPr>
          <a:xfrm>
            <a:off x="9602272" y="2366010"/>
            <a:ext cx="4234220" cy="2492097"/>
          </a:xfrm>
          <a:prstGeom prst="roundRect">
            <a:avLst>
              <a:gd name="adj" fmla="val 2867"/>
            </a:avLst>
          </a:prstGeom>
          <a:solidFill>
            <a:srgbClr val="DDEEE6"/>
          </a:solidFill>
          <a:ln w="7620">
            <a:solidFill>
              <a:srgbClr val="C3D4CC"/>
            </a:solidFill>
            <a:prstDash val="solid"/>
          </a:ln>
        </p:spPr>
      </p:sp>
      <p:sp>
        <p:nvSpPr>
          <p:cNvPr id="15" name="Shape 11"/>
          <p:cNvSpPr/>
          <p:nvPr/>
        </p:nvSpPr>
        <p:spPr>
          <a:xfrm>
            <a:off x="9779913" y="2543651"/>
            <a:ext cx="510302" cy="510302"/>
          </a:xfrm>
          <a:prstGeom prst="roundRect">
            <a:avLst>
              <a:gd name="adj" fmla="val 17917009"/>
            </a:avLst>
          </a:prstGeom>
          <a:solidFill>
            <a:srgbClr val="224435"/>
          </a:solidFill>
          <a:ln/>
        </p:spPr>
      </p:sp>
      <p:pic>
        <p:nvPicPr>
          <p:cNvPr id="16" name="Image 2" descr="preencoded.png"/>
          <p:cNvPicPr>
            <a:picLocks noChangeAspect="1"/>
          </p:cNvPicPr>
          <p:nvPr/>
        </p:nvPicPr>
        <p:blipFill>
          <a:blip r:embed="rId4"/>
          <a:stretch>
            <a:fillRect/>
          </a:stretch>
        </p:blipFill>
        <p:spPr>
          <a:xfrm>
            <a:off x="9920287" y="2655213"/>
            <a:ext cx="229553" cy="287060"/>
          </a:xfrm>
          <a:prstGeom prst="rect">
            <a:avLst/>
          </a:prstGeom>
        </p:spPr>
      </p:pic>
      <p:sp>
        <p:nvSpPr>
          <p:cNvPr id="17" name="Text 12"/>
          <p:cNvSpPr/>
          <p:nvPr/>
        </p:nvSpPr>
        <p:spPr>
          <a:xfrm>
            <a:off x="10403959" y="2721352"/>
            <a:ext cx="3114635" cy="297646"/>
          </a:xfrm>
          <a:prstGeom prst="rect">
            <a:avLst/>
          </a:prstGeom>
          <a:noFill/>
          <a:ln/>
        </p:spPr>
        <p:txBody>
          <a:bodyPr wrap="none" lIns="0" tIns="0" rIns="0" bIns="0" rtlCol="0" anchor="t">
            <a:spAutoFit/>
          </a:bodyPr>
          <a:lstStyle/>
          <a:p>
            <a:pPr algn="l">
              <a:lnSpc>
                <a:spcPts val="2050"/>
              </a:lnSpc>
              <a:buNone/>
            </a:pPr>
            <a:r>
              <a:rPr lang="en-US" sz="2800" b="1" dirty="0">
                <a:solidFill>
                  <a:srgbClr val="3B4E4E"/>
                </a:solidFill>
                <a:latin typeface="ZapfHumnst BT" panose="020B0502050508020304" pitchFamily="34" charset="0"/>
                <a:ea typeface="Syne Bold" pitchFamily="34" charset="-122"/>
                <a:cs typeface="Syne Bold" pitchFamily="34" charset="-120"/>
              </a:rPr>
              <a:t>Behavioral Modeling</a:t>
            </a:r>
            <a:endParaRPr lang="en-US" sz="2800" dirty="0">
              <a:latin typeface="ZapfHumnst BT" panose="020B0502050508020304" pitchFamily="34" charset="0"/>
            </a:endParaRPr>
          </a:p>
        </p:txBody>
      </p:sp>
      <p:sp>
        <p:nvSpPr>
          <p:cNvPr id="18" name="Text 13"/>
          <p:cNvSpPr/>
          <p:nvPr/>
        </p:nvSpPr>
        <p:spPr>
          <a:xfrm>
            <a:off x="9797045" y="3292946"/>
            <a:ext cx="3878937" cy="1231106"/>
          </a:xfrm>
          <a:prstGeom prst="rect">
            <a:avLst/>
          </a:prstGeom>
          <a:noFill/>
          <a:ln/>
        </p:spPr>
        <p:txBody>
          <a:bodyPr wrap="square" lIns="0" tIns="0" rIns="0" bIns="0" rtlCol="0" anchor="t">
            <a:spAutoFit/>
          </a:bodyPr>
          <a:lstStyle/>
          <a:p>
            <a:pPr algn="just">
              <a:buNone/>
            </a:pPr>
            <a:r>
              <a:rPr lang="en-US" sz="2000" dirty="0">
                <a:solidFill>
                  <a:srgbClr val="3B4E4E"/>
                </a:solidFill>
                <a:latin typeface="ZapfHumnst BT" panose="020B0502050508020304" pitchFamily="34" charset="0"/>
                <a:ea typeface="Overpass Light" pitchFamily="34" charset="-122"/>
                <a:cs typeface="Overpass Light" pitchFamily="34" charset="-120"/>
              </a:rPr>
              <a:t>Demonstrate desired behaviors consistently—your actions set the standard and signal that change is not optional but essential.</a:t>
            </a:r>
            <a:endParaRPr lang="en-US" sz="2000" dirty="0">
              <a:latin typeface="ZapfHumnst BT" panose="020B0502050508020304" pitchFamily="34" charset="0"/>
            </a:endParaRPr>
          </a:p>
        </p:txBody>
      </p:sp>
      <p:sp>
        <p:nvSpPr>
          <p:cNvPr id="19" name="Text 14"/>
          <p:cNvSpPr/>
          <p:nvPr/>
        </p:nvSpPr>
        <p:spPr>
          <a:xfrm>
            <a:off x="793790" y="5219462"/>
            <a:ext cx="1978747" cy="297646"/>
          </a:xfrm>
          <a:prstGeom prst="rect">
            <a:avLst/>
          </a:prstGeom>
          <a:noFill/>
          <a:ln/>
        </p:spPr>
        <p:txBody>
          <a:bodyPr wrap="none" lIns="0" tIns="0" rIns="0" bIns="0" rtlCol="0" anchor="t">
            <a:spAutoFit/>
          </a:bodyPr>
          <a:lstStyle/>
          <a:p>
            <a:pPr algn="l">
              <a:lnSpc>
                <a:spcPts val="2050"/>
              </a:lnSpc>
              <a:buNone/>
            </a:pPr>
            <a:r>
              <a:rPr lang="en-US" sz="2800" b="1" dirty="0">
                <a:solidFill>
                  <a:srgbClr val="233939"/>
                </a:solidFill>
                <a:latin typeface="ZapfHumnst BT" panose="020B0502050508020304" pitchFamily="34" charset="0"/>
                <a:ea typeface="Syne Bold" pitchFamily="34" charset="-122"/>
                <a:cs typeface="Syne Bold" pitchFamily="34" charset="-120"/>
              </a:rPr>
              <a:t>Transparency</a:t>
            </a:r>
            <a:endParaRPr lang="en-US" sz="2800" dirty="0">
              <a:latin typeface="ZapfHumnst BT" panose="020B0502050508020304" pitchFamily="34" charset="0"/>
            </a:endParaRPr>
          </a:p>
        </p:txBody>
      </p:sp>
      <p:sp>
        <p:nvSpPr>
          <p:cNvPr id="20" name="Text 15"/>
          <p:cNvSpPr/>
          <p:nvPr/>
        </p:nvSpPr>
        <p:spPr>
          <a:xfrm>
            <a:off x="802038" y="5573903"/>
            <a:ext cx="3957399" cy="1231106"/>
          </a:xfrm>
          <a:prstGeom prst="rect">
            <a:avLst/>
          </a:prstGeom>
          <a:noFill/>
          <a:ln/>
        </p:spPr>
        <p:txBody>
          <a:bodyPr wrap="square" lIns="0" tIns="0" rIns="0" bIns="0" rtlCol="0" anchor="t">
            <a:spAutoFit/>
          </a:bodyPr>
          <a:lstStyle/>
          <a:p>
            <a:pPr>
              <a:buNone/>
            </a:pPr>
            <a:r>
              <a:rPr lang="en-US" sz="2000" dirty="0">
                <a:solidFill>
                  <a:srgbClr val="3B4E4E"/>
                </a:solidFill>
                <a:latin typeface="ZapfHumnst BT" panose="020B0502050508020304" pitchFamily="34" charset="0"/>
                <a:ea typeface="Overpass Light" pitchFamily="34" charset="-122"/>
                <a:cs typeface="Overpass Light" pitchFamily="34" charset="-120"/>
              </a:rPr>
              <a:t>Share information openly, acknowledge challenges, and maintain honesty about both progress and setbacks.</a:t>
            </a:r>
            <a:endParaRPr lang="en-US" sz="2000" dirty="0">
              <a:latin typeface="ZapfHumnst BT" panose="020B0502050508020304" pitchFamily="34" charset="0"/>
            </a:endParaRPr>
          </a:p>
        </p:txBody>
      </p:sp>
      <p:sp>
        <p:nvSpPr>
          <p:cNvPr id="21" name="Text 16"/>
          <p:cNvSpPr/>
          <p:nvPr/>
        </p:nvSpPr>
        <p:spPr>
          <a:xfrm>
            <a:off x="5242441" y="5219462"/>
            <a:ext cx="1316066" cy="297646"/>
          </a:xfrm>
          <a:prstGeom prst="rect">
            <a:avLst/>
          </a:prstGeom>
          <a:noFill/>
          <a:ln/>
        </p:spPr>
        <p:txBody>
          <a:bodyPr wrap="none" lIns="0" tIns="0" rIns="0" bIns="0" rtlCol="0" anchor="t">
            <a:spAutoFit/>
          </a:bodyPr>
          <a:lstStyle/>
          <a:p>
            <a:pPr algn="l">
              <a:lnSpc>
                <a:spcPts val="2050"/>
              </a:lnSpc>
              <a:buNone/>
            </a:pPr>
            <a:r>
              <a:rPr lang="en-US" sz="2800" b="1" dirty="0">
                <a:solidFill>
                  <a:srgbClr val="233939"/>
                </a:solidFill>
                <a:latin typeface="ZapfHumnst BT" panose="020B0502050508020304" pitchFamily="34" charset="0"/>
                <a:ea typeface="Syne Bold" pitchFamily="34" charset="-122"/>
                <a:cs typeface="Syne Bold" pitchFamily="34" charset="-120"/>
              </a:rPr>
              <a:t>Empathy</a:t>
            </a:r>
            <a:endParaRPr lang="en-US" sz="2800" dirty="0">
              <a:latin typeface="ZapfHumnst BT" panose="020B0502050508020304" pitchFamily="34" charset="0"/>
            </a:endParaRPr>
          </a:p>
        </p:txBody>
      </p:sp>
      <p:sp>
        <p:nvSpPr>
          <p:cNvPr id="22" name="Text 17"/>
          <p:cNvSpPr/>
          <p:nvPr/>
        </p:nvSpPr>
        <p:spPr>
          <a:xfrm>
            <a:off x="5250689" y="5573903"/>
            <a:ext cx="4025979" cy="1231106"/>
          </a:xfrm>
          <a:prstGeom prst="rect">
            <a:avLst/>
          </a:prstGeom>
          <a:noFill/>
          <a:ln/>
        </p:spPr>
        <p:txBody>
          <a:bodyPr wrap="square" lIns="0" tIns="0" rIns="0" bIns="0" rtlCol="0" anchor="t">
            <a:spAutoFit/>
          </a:bodyPr>
          <a:lstStyle/>
          <a:p>
            <a:pPr>
              <a:buNone/>
            </a:pPr>
            <a:r>
              <a:rPr lang="en-US" sz="2000" dirty="0">
                <a:solidFill>
                  <a:srgbClr val="3B4E4E"/>
                </a:solidFill>
                <a:latin typeface="ZapfHumnst BT" panose="020B0502050508020304" pitchFamily="34" charset="0"/>
                <a:ea typeface="Overpass Light" pitchFamily="34" charset="-122"/>
                <a:cs typeface="Overpass Light" pitchFamily="34" charset="-120"/>
              </a:rPr>
              <a:t>Understand the human side of change—listen actively, validate concerns, and support people through transitions.</a:t>
            </a:r>
            <a:endParaRPr lang="en-US" sz="2000" dirty="0">
              <a:latin typeface="ZapfHumnst BT" panose="020B0502050508020304" pitchFamily="34" charset="0"/>
            </a:endParaRPr>
          </a:p>
        </p:txBody>
      </p:sp>
      <p:sp>
        <p:nvSpPr>
          <p:cNvPr id="23" name="Text 18"/>
          <p:cNvSpPr/>
          <p:nvPr/>
        </p:nvSpPr>
        <p:spPr>
          <a:xfrm>
            <a:off x="9691092" y="5219462"/>
            <a:ext cx="3880871" cy="297646"/>
          </a:xfrm>
          <a:prstGeom prst="rect">
            <a:avLst/>
          </a:prstGeom>
          <a:noFill/>
          <a:ln/>
        </p:spPr>
        <p:txBody>
          <a:bodyPr wrap="none" lIns="0" tIns="0" rIns="0" bIns="0" rtlCol="0" anchor="t">
            <a:spAutoFit/>
          </a:bodyPr>
          <a:lstStyle/>
          <a:p>
            <a:pPr algn="l">
              <a:lnSpc>
                <a:spcPts val="2050"/>
              </a:lnSpc>
              <a:buNone/>
            </a:pPr>
            <a:r>
              <a:rPr lang="en-US" sz="2800" b="1" dirty="0">
                <a:solidFill>
                  <a:srgbClr val="233939"/>
                </a:solidFill>
                <a:latin typeface="ZapfHumnst BT" panose="020B0502050508020304" pitchFamily="34" charset="0"/>
                <a:ea typeface="Syne Bold" pitchFamily="34" charset="-122"/>
                <a:cs typeface="Syne Bold" pitchFamily="34" charset="-120"/>
              </a:rPr>
              <a:t>Consistent Reinforcement</a:t>
            </a:r>
            <a:endParaRPr lang="en-US" sz="2800" dirty="0">
              <a:latin typeface="ZapfHumnst BT" panose="020B0502050508020304" pitchFamily="34" charset="0"/>
            </a:endParaRPr>
          </a:p>
        </p:txBody>
      </p:sp>
      <p:sp>
        <p:nvSpPr>
          <p:cNvPr id="24" name="Text 19"/>
          <p:cNvSpPr/>
          <p:nvPr/>
        </p:nvSpPr>
        <p:spPr>
          <a:xfrm>
            <a:off x="9699340" y="5573903"/>
            <a:ext cx="4160520" cy="923330"/>
          </a:xfrm>
          <a:prstGeom prst="rect">
            <a:avLst/>
          </a:prstGeom>
          <a:noFill/>
          <a:ln/>
        </p:spPr>
        <p:txBody>
          <a:bodyPr wrap="square" lIns="0" tIns="0" rIns="0" bIns="0" rtlCol="0" anchor="t">
            <a:spAutoFit/>
          </a:bodyPr>
          <a:lstStyle/>
          <a:p>
            <a:pPr>
              <a:buNone/>
            </a:pPr>
            <a:r>
              <a:rPr lang="en-US" sz="2000" dirty="0">
                <a:solidFill>
                  <a:srgbClr val="3B4E4E"/>
                </a:solidFill>
                <a:latin typeface="ZapfHumnst BT" panose="020B0502050508020304" pitchFamily="34" charset="0"/>
                <a:ea typeface="Overpass Light" pitchFamily="34" charset="-122"/>
                <a:cs typeface="Overpass Light" pitchFamily="34" charset="-120"/>
              </a:rPr>
              <a:t>Repeat key messages, celebrate milestones, and maintain visible commitment to build lasting trust.</a:t>
            </a:r>
            <a:endParaRPr lang="en-US" sz="2000" dirty="0">
              <a:latin typeface="ZapfHumnst BT" panose="020B0502050508020304" pitchFamily="34" charset="0"/>
            </a:endParaRPr>
          </a:p>
        </p:txBody>
      </p:sp>
      <p:sp>
        <p:nvSpPr>
          <p:cNvPr id="25" name="Text 20"/>
          <p:cNvSpPr/>
          <p:nvPr/>
        </p:nvSpPr>
        <p:spPr>
          <a:xfrm>
            <a:off x="1048941" y="7007422"/>
            <a:ext cx="12764691" cy="738664"/>
          </a:xfrm>
          <a:prstGeom prst="rect">
            <a:avLst/>
          </a:prstGeom>
          <a:noFill/>
          <a:ln/>
        </p:spPr>
        <p:txBody>
          <a:bodyPr wrap="square" lIns="0" tIns="0" rIns="0" bIns="0" rtlCol="0" anchor="t">
            <a:spAutoFit/>
          </a:bodyPr>
          <a:lstStyle/>
          <a:p>
            <a:pPr algn="l">
              <a:buNone/>
            </a:pPr>
            <a:r>
              <a:rPr lang="en-US" sz="2400" dirty="0">
                <a:solidFill>
                  <a:srgbClr val="3B4E4E"/>
                </a:solidFill>
                <a:latin typeface="ZapfHumnst BT" panose="020B0502050508020304" pitchFamily="34" charset="0"/>
                <a:ea typeface="Overpass Light" pitchFamily="34" charset="-122"/>
                <a:cs typeface="Overpass Light" pitchFamily="34" charset="-120"/>
              </a:rPr>
              <a:t>"Leadership during change isn't about having all the answers - it's about building trust, showing the way forward, and empowering others to embrace the journey."</a:t>
            </a:r>
            <a:endParaRPr lang="en-US" sz="2400" dirty="0">
              <a:latin typeface="ZapfHumnst BT" panose="020B0502050508020304" pitchFamily="34" charset="0"/>
            </a:endParaRPr>
          </a:p>
        </p:txBody>
      </p:sp>
      <p:sp>
        <p:nvSpPr>
          <p:cNvPr id="26" name="Shape 21"/>
          <p:cNvSpPr/>
          <p:nvPr/>
        </p:nvSpPr>
        <p:spPr>
          <a:xfrm>
            <a:off x="793790" y="7044693"/>
            <a:ext cx="22860" cy="654844"/>
          </a:xfrm>
          <a:prstGeom prst="rect">
            <a:avLst/>
          </a:prstGeom>
          <a:solidFill>
            <a:srgbClr val="224435"/>
          </a:solidFill>
          <a:ln/>
        </p:spPr>
      </p:sp>
    </p:spTree>
    <p:extLst>
      <p:ext uri="{BB962C8B-B14F-4D97-AF65-F5344CB8AC3E}">
        <p14:creationId xmlns:p14="http://schemas.microsoft.com/office/powerpoint/2010/main" val="1755286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p:cTn id="14" dur="500" fill="hold"/>
                                        <p:tgtEl>
                                          <p:spTgt spid="3"/>
                                        </p:tgtEl>
                                        <p:attrNameLst>
                                          <p:attrName>ppt_w</p:attrName>
                                        </p:attrNameLst>
                                      </p:cBhvr>
                                      <p:tavLst>
                                        <p:tav tm="0">
                                          <p:val>
                                            <p:fltVal val="0"/>
                                          </p:val>
                                        </p:tav>
                                        <p:tav tm="100000">
                                          <p:val>
                                            <p:strVal val="#ppt_w"/>
                                          </p:val>
                                        </p:tav>
                                      </p:tavLst>
                                    </p:anim>
                                    <p:anim calcmode="lin" valueType="num">
                                      <p:cBhvr>
                                        <p:cTn id="15" dur="500" fill="hold"/>
                                        <p:tgtEl>
                                          <p:spTgt spid="3"/>
                                        </p:tgtEl>
                                        <p:attrNameLst>
                                          <p:attrName>ppt_h</p:attrName>
                                        </p:attrNameLst>
                                      </p:cBhvr>
                                      <p:tavLst>
                                        <p:tav tm="0">
                                          <p:val>
                                            <p:fltVal val="0"/>
                                          </p:val>
                                        </p:tav>
                                        <p:tav tm="100000">
                                          <p:val>
                                            <p:strVal val="#ppt_h"/>
                                          </p:val>
                                        </p:tav>
                                      </p:tavLst>
                                    </p:anim>
                                    <p:animEffect transition="in" filter="fade">
                                      <p:cBhvr>
                                        <p:cTn id="16" dur="500"/>
                                        <p:tgtEl>
                                          <p:spTgt spid="3"/>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anim calcmode="lin" valueType="num">
                                      <p:cBhvr>
                                        <p:cTn id="21" dur="500" fill="hold"/>
                                        <p:tgtEl>
                                          <p:spTgt spid="4"/>
                                        </p:tgtEl>
                                        <p:attrNameLst>
                                          <p:attrName>ppt_w</p:attrName>
                                        </p:attrNameLst>
                                      </p:cBhvr>
                                      <p:tavLst>
                                        <p:tav tm="0">
                                          <p:val>
                                            <p:fltVal val="0"/>
                                          </p:val>
                                        </p:tav>
                                        <p:tav tm="100000">
                                          <p:val>
                                            <p:strVal val="#ppt_w"/>
                                          </p:val>
                                        </p:tav>
                                      </p:tavLst>
                                    </p:anim>
                                    <p:anim calcmode="lin" valueType="num">
                                      <p:cBhvr>
                                        <p:cTn id="22" dur="500" fill="hold"/>
                                        <p:tgtEl>
                                          <p:spTgt spid="4"/>
                                        </p:tgtEl>
                                        <p:attrNameLst>
                                          <p:attrName>ppt_h</p:attrName>
                                        </p:attrNameLst>
                                      </p:cBhvr>
                                      <p:tavLst>
                                        <p:tav tm="0">
                                          <p:val>
                                            <p:fltVal val="0"/>
                                          </p:val>
                                        </p:tav>
                                        <p:tav tm="100000">
                                          <p:val>
                                            <p:strVal val="#ppt_h"/>
                                          </p:val>
                                        </p:tav>
                                      </p:tavLst>
                                    </p:anim>
                                    <p:animEffect transition="in" filter="fade">
                                      <p:cBhvr>
                                        <p:cTn id="23" dur="500"/>
                                        <p:tgtEl>
                                          <p:spTgt spid="4"/>
                                        </p:tgtEl>
                                      </p:cBhvr>
                                    </p:animEffect>
                                  </p:childTnLst>
                                </p:cTn>
                              </p:par>
                              <p:par>
                                <p:cTn id="24" presetID="53" presetClass="entr" presetSubtype="16" fill="hold" nodeType="withEffect">
                                  <p:stCondLst>
                                    <p:cond delay="0"/>
                                  </p:stCondLst>
                                  <p:childTnLst>
                                    <p:set>
                                      <p:cBhvr>
                                        <p:cTn id="25" dur="1" fill="hold">
                                          <p:stCondLst>
                                            <p:cond delay="0"/>
                                          </p:stCondLst>
                                        </p:cTn>
                                        <p:tgtEl>
                                          <p:spTgt spid="5"/>
                                        </p:tgtEl>
                                        <p:attrNameLst>
                                          <p:attrName>style.visibility</p:attrName>
                                        </p:attrNameLst>
                                      </p:cBhvr>
                                      <p:to>
                                        <p:strVal val="visible"/>
                                      </p:to>
                                    </p:set>
                                    <p:anim calcmode="lin" valueType="num">
                                      <p:cBhvr>
                                        <p:cTn id="26" dur="500" fill="hold"/>
                                        <p:tgtEl>
                                          <p:spTgt spid="5"/>
                                        </p:tgtEl>
                                        <p:attrNameLst>
                                          <p:attrName>ppt_w</p:attrName>
                                        </p:attrNameLst>
                                      </p:cBhvr>
                                      <p:tavLst>
                                        <p:tav tm="0">
                                          <p:val>
                                            <p:fltVal val="0"/>
                                          </p:val>
                                        </p:tav>
                                        <p:tav tm="100000">
                                          <p:val>
                                            <p:strVal val="#ppt_w"/>
                                          </p:val>
                                        </p:tav>
                                      </p:tavLst>
                                    </p:anim>
                                    <p:anim calcmode="lin" valueType="num">
                                      <p:cBhvr>
                                        <p:cTn id="27" dur="500" fill="hold"/>
                                        <p:tgtEl>
                                          <p:spTgt spid="5"/>
                                        </p:tgtEl>
                                        <p:attrNameLst>
                                          <p:attrName>ppt_h</p:attrName>
                                        </p:attrNameLst>
                                      </p:cBhvr>
                                      <p:tavLst>
                                        <p:tav tm="0">
                                          <p:val>
                                            <p:fltVal val="0"/>
                                          </p:val>
                                        </p:tav>
                                        <p:tav tm="100000">
                                          <p:val>
                                            <p:strVal val="#ppt_h"/>
                                          </p:val>
                                        </p:tav>
                                      </p:tavLst>
                                    </p:anim>
                                    <p:animEffect transition="in" filter="fade">
                                      <p:cBhvr>
                                        <p:cTn id="28" dur="500"/>
                                        <p:tgtEl>
                                          <p:spTgt spid="5"/>
                                        </p:tgtEl>
                                      </p:cBhvr>
                                    </p:animEffect>
                                  </p:childTnLst>
                                </p:cTn>
                              </p:par>
                              <p:par>
                                <p:cTn id="29" presetID="53" presetClass="entr" presetSubtype="16" fill="hold" nodeType="withEffect">
                                  <p:stCondLst>
                                    <p:cond delay="0"/>
                                  </p:stCondLst>
                                  <p:childTnLst>
                                    <p:set>
                                      <p:cBhvr>
                                        <p:cTn id="30" dur="1" fill="hold">
                                          <p:stCondLst>
                                            <p:cond delay="0"/>
                                          </p:stCondLst>
                                        </p:cTn>
                                        <p:tgtEl>
                                          <p:spTgt spid="6"/>
                                        </p:tgtEl>
                                        <p:attrNameLst>
                                          <p:attrName>style.visibility</p:attrName>
                                        </p:attrNameLst>
                                      </p:cBhvr>
                                      <p:to>
                                        <p:strVal val="visible"/>
                                      </p:to>
                                    </p:set>
                                    <p:anim calcmode="lin" valueType="num">
                                      <p:cBhvr>
                                        <p:cTn id="31" dur="500" fill="hold"/>
                                        <p:tgtEl>
                                          <p:spTgt spid="6"/>
                                        </p:tgtEl>
                                        <p:attrNameLst>
                                          <p:attrName>ppt_w</p:attrName>
                                        </p:attrNameLst>
                                      </p:cBhvr>
                                      <p:tavLst>
                                        <p:tav tm="0">
                                          <p:val>
                                            <p:fltVal val="0"/>
                                          </p:val>
                                        </p:tav>
                                        <p:tav tm="100000">
                                          <p:val>
                                            <p:strVal val="#ppt_w"/>
                                          </p:val>
                                        </p:tav>
                                      </p:tavLst>
                                    </p:anim>
                                    <p:anim calcmode="lin" valueType="num">
                                      <p:cBhvr>
                                        <p:cTn id="32" dur="500" fill="hold"/>
                                        <p:tgtEl>
                                          <p:spTgt spid="6"/>
                                        </p:tgtEl>
                                        <p:attrNameLst>
                                          <p:attrName>ppt_h</p:attrName>
                                        </p:attrNameLst>
                                      </p:cBhvr>
                                      <p:tavLst>
                                        <p:tav tm="0">
                                          <p:val>
                                            <p:fltVal val="0"/>
                                          </p:val>
                                        </p:tav>
                                        <p:tav tm="100000">
                                          <p:val>
                                            <p:strVal val="#ppt_h"/>
                                          </p:val>
                                        </p:tav>
                                      </p:tavLst>
                                    </p:anim>
                                    <p:animEffect transition="in" filter="fade">
                                      <p:cBhvr>
                                        <p:cTn id="33" dur="500"/>
                                        <p:tgtEl>
                                          <p:spTgt spid="6"/>
                                        </p:tgtEl>
                                      </p:cBhvr>
                                    </p:animEffect>
                                  </p:childTnLst>
                                </p:cTn>
                              </p:par>
                              <p:par>
                                <p:cTn id="34" presetID="53" presetClass="entr" presetSubtype="16" fill="hold" grpId="0" nodeType="withEffect">
                                  <p:stCondLst>
                                    <p:cond delay="0"/>
                                  </p:stCondLst>
                                  <p:childTnLst>
                                    <p:set>
                                      <p:cBhvr>
                                        <p:cTn id="35" dur="1" fill="hold">
                                          <p:stCondLst>
                                            <p:cond delay="0"/>
                                          </p:stCondLst>
                                        </p:cTn>
                                        <p:tgtEl>
                                          <p:spTgt spid="7"/>
                                        </p:tgtEl>
                                        <p:attrNameLst>
                                          <p:attrName>style.visibility</p:attrName>
                                        </p:attrNameLst>
                                      </p:cBhvr>
                                      <p:to>
                                        <p:strVal val="visible"/>
                                      </p:to>
                                    </p:set>
                                    <p:anim calcmode="lin" valueType="num">
                                      <p:cBhvr>
                                        <p:cTn id="36" dur="500" fill="hold"/>
                                        <p:tgtEl>
                                          <p:spTgt spid="7"/>
                                        </p:tgtEl>
                                        <p:attrNameLst>
                                          <p:attrName>ppt_w</p:attrName>
                                        </p:attrNameLst>
                                      </p:cBhvr>
                                      <p:tavLst>
                                        <p:tav tm="0">
                                          <p:val>
                                            <p:fltVal val="0"/>
                                          </p:val>
                                        </p:tav>
                                        <p:tav tm="100000">
                                          <p:val>
                                            <p:strVal val="#ppt_w"/>
                                          </p:val>
                                        </p:tav>
                                      </p:tavLst>
                                    </p:anim>
                                    <p:anim calcmode="lin" valueType="num">
                                      <p:cBhvr>
                                        <p:cTn id="37" dur="500" fill="hold"/>
                                        <p:tgtEl>
                                          <p:spTgt spid="7"/>
                                        </p:tgtEl>
                                        <p:attrNameLst>
                                          <p:attrName>ppt_h</p:attrName>
                                        </p:attrNameLst>
                                      </p:cBhvr>
                                      <p:tavLst>
                                        <p:tav tm="0">
                                          <p:val>
                                            <p:fltVal val="0"/>
                                          </p:val>
                                        </p:tav>
                                        <p:tav tm="100000">
                                          <p:val>
                                            <p:strVal val="#ppt_h"/>
                                          </p:val>
                                        </p:tav>
                                      </p:tavLst>
                                    </p:anim>
                                    <p:animEffect transition="in" filter="fade">
                                      <p:cBhvr>
                                        <p:cTn id="38" dur="500"/>
                                        <p:tgtEl>
                                          <p:spTgt spid="7"/>
                                        </p:tgtEl>
                                      </p:cBhvr>
                                    </p:animEffect>
                                  </p:childTnLst>
                                </p:cTn>
                              </p:par>
                            </p:childTnLst>
                          </p:cTn>
                        </p:par>
                      </p:childTnLst>
                    </p:cTn>
                  </p:par>
                  <p:par>
                    <p:cTn id="39" fill="hold">
                      <p:stCondLst>
                        <p:cond delay="indefinite"/>
                      </p:stCondLst>
                      <p:childTnLst>
                        <p:par>
                          <p:cTn id="40" fill="hold">
                            <p:stCondLst>
                              <p:cond delay="0"/>
                            </p:stCondLst>
                            <p:childTnLst>
                              <p:par>
                                <p:cTn id="41" presetID="53" presetClass="entr" presetSubtype="16" fill="hold" grpId="0" nodeType="clickEffect">
                                  <p:stCondLst>
                                    <p:cond delay="0"/>
                                  </p:stCondLst>
                                  <p:childTnLst>
                                    <p:set>
                                      <p:cBhvr>
                                        <p:cTn id="42" dur="1" fill="hold">
                                          <p:stCondLst>
                                            <p:cond delay="0"/>
                                          </p:stCondLst>
                                        </p:cTn>
                                        <p:tgtEl>
                                          <p:spTgt spid="8"/>
                                        </p:tgtEl>
                                        <p:attrNameLst>
                                          <p:attrName>style.visibility</p:attrName>
                                        </p:attrNameLst>
                                      </p:cBhvr>
                                      <p:to>
                                        <p:strVal val="visible"/>
                                      </p:to>
                                    </p:set>
                                    <p:anim calcmode="lin" valueType="num">
                                      <p:cBhvr>
                                        <p:cTn id="43" dur="500" fill="hold"/>
                                        <p:tgtEl>
                                          <p:spTgt spid="8"/>
                                        </p:tgtEl>
                                        <p:attrNameLst>
                                          <p:attrName>ppt_w</p:attrName>
                                        </p:attrNameLst>
                                      </p:cBhvr>
                                      <p:tavLst>
                                        <p:tav tm="0">
                                          <p:val>
                                            <p:fltVal val="0"/>
                                          </p:val>
                                        </p:tav>
                                        <p:tav tm="100000">
                                          <p:val>
                                            <p:strVal val="#ppt_w"/>
                                          </p:val>
                                        </p:tav>
                                      </p:tavLst>
                                    </p:anim>
                                    <p:anim calcmode="lin" valueType="num">
                                      <p:cBhvr>
                                        <p:cTn id="44" dur="500" fill="hold"/>
                                        <p:tgtEl>
                                          <p:spTgt spid="8"/>
                                        </p:tgtEl>
                                        <p:attrNameLst>
                                          <p:attrName>ppt_h</p:attrName>
                                        </p:attrNameLst>
                                      </p:cBhvr>
                                      <p:tavLst>
                                        <p:tav tm="0">
                                          <p:val>
                                            <p:fltVal val="0"/>
                                          </p:val>
                                        </p:tav>
                                        <p:tav tm="100000">
                                          <p:val>
                                            <p:strVal val="#ppt_h"/>
                                          </p:val>
                                        </p:tav>
                                      </p:tavLst>
                                    </p:anim>
                                    <p:animEffect transition="in" filter="fade">
                                      <p:cBhvr>
                                        <p:cTn id="45" dur="500"/>
                                        <p:tgtEl>
                                          <p:spTgt spid="8"/>
                                        </p:tgtEl>
                                      </p:cBhvr>
                                    </p:animEffect>
                                  </p:childTnLst>
                                </p:cTn>
                              </p:par>
                            </p:childTnLst>
                          </p:cTn>
                        </p:par>
                      </p:childTnLst>
                    </p:cTn>
                  </p:par>
                  <p:par>
                    <p:cTn id="46" fill="hold">
                      <p:stCondLst>
                        <p:cond delay="indefinite"/>
                      </p:stCondLst>
                      <p:childTnLst>
                        <p:par>
                          <p:cTn id="47" fill="hold">
                            <p:stCondLst>
                              <p:cond delay="0"/>
                            </p:stCondLst>
                            <p:childTnLst>
                              <p:par>
                                <p:cTn id="48" presetID="53" presetClass="entr" presetSubtype="16" fill="hold" nodeType="clickEffect">
                                  <p:stCondLst>
                                    <p:cond delay="0"/>
                                  </p:stCondLst>
                                  <p:childTnLst>
                                    <p:set>
                                      <p:cBhvr>
                                        <p:cTn id="49" dur="1" fill="hold">
                                          <p:stCondLst>
                                            <p:cond delay="0"/>
                                          </p:stCondLst>
                                        </p:cTn>
                                        <p:tgtEl>
                                          <p:spTgt spid="9"/>
                                        </p:tgtEl>
                                        <p:attrNameLst>
                                          <p:attrName>style.visibility</p:attrName>
                                        </p:attrNameLst>
                                      </p:cBhvr>
                                      <p:to>
                                        <p:strVal val="visible"/>
                                      </p:to>
                                    </p:set>
                                    <p:anim calcmode="lin" valueType="num">
                                      <p:cBhvr>
                                        <p:cTn id="50" dur="500" fill="hold"/>
                                        <p:tgtEl>
                                          <p:spTgt spid="9"/>
                                        </p:tgtEl>
                                        <p:attrNameLst>
                                          <p:attrName>ppt_w</p:attrName>
                                        </p:attrNameLst>
                                      </p:cBhvr>
                                      <p:tavLst>
                                        <p:tav tm="0">
                                          <p:val>
                                            <p:fltVal val="0"/>
                                          </p:val>
                                        </p:tav>
                                        <p:tav tm="100000">
                                          <p:val>
                                            <p:strVal val="#ppt_w"/>
                                          </p:val>
                                        </p:tav>
                                      </p:tavLst>
                                    </p:anim>
                                    <p:anim calcmode="lin" valueType="num">
                                      <p:cBhvr>
                                        <p:cTn id="51" dur="500" fill="hold"/>
                                        <p:tgtEl>
                                          <p:spTgt spid="9"/>
                                        </p:tgtEl>
                                        <p:attrNameLst>
                                          <p:attrName>ppt_h</p:attrName>
                                        </p:attrNameLst>
                                      </p:cBhvr>
                                      <p:tavLst>
                                        <p:tav tm="0">
                                          <p:val>
                                            <p:fltVal val="0"/>
                                          </p:val>
                                        </p:tav>
                                        <p:tav tm="100000">
                                          <p:val>
                                            <p:strVal val="#ppt_h"/>
                                          </p:val>
                                        </p:tav>
                                      </p:tavLst>
                                    </p:anim>
                                    <p:animEffect transition="in" filter="fade">
                                      <p:cBhvr>
                                        <p:cTn id="52" dur="500"/>
                                        <p:tgtEl>
                                          <p:spTgt spid="9"/>
                                        </p:tgtEl>
                                      </p:cBhvr>
                                    </p:animEffect>
                                  </p:childTnLst>
                                </p:cTn>
                              </p:par>
                              <p:par>
                                <p:cTn id="53" presetID="53" presetClass="entr" presetSubtype="16" fill="hold" nodeType="withEffect">
                                  <p:stCondLst>
                                    <p:cond delay="0"/>
                                  </p:stCondLst>
                                  <p:childTnLst>
                                    <p:set>
                                      <p:cBhvr>
                                        <p:cTn id="54" dur="1" fill="hold">
                                          <p:stCondLst>
                                            <p:cond delay="0"/>
                                          </p:stCondLst>
                                        </p:cTn>
                                        <p:tgtEl>
                                          <p:spTgt spid="10"/>
                                        </p:tgtEl>
                                        <p:attrNameLst>
                                          <p:attrName>style.visibility</p:attrName>
                                        </p:attrNameLst>
                                      </p:cBhvr>
                                      <p:to>
                                        <p:strVal val="visible"/>
                                      </p:to>
                                    </p:set>
                                    <p:anim calcmode="lin" valueType="num">
                                      <p:cBhvr>
                                        <p:cTn id="55" dur="500" fill="hold"/>
                                        <p:tgtEl>
                                          <p:spTgt spid="10"/>
                                        </p:tgtEl>
                                        <p:attrNameLst>
                                          <p:attrName>ppt_w</p:attrName>
                                        </p:attrNameLst>
                                      </p:cBhvr>
                                      <p:tavLst>
                                        <p:tav tm="0">
                                          <p:val>
                                            <p:fltVal val="0"/>
                                          </p:val>
                                        </p:tav>
                                        <p:tav tm="100000">
                                          <p:val>
                                            <p:strVal val="#ppt_w"/>
                                          </p:val>
                                        </p:tav>
                                      </p:tavLst>
                                    </p:anim>
                                    <p:anim calcmode="lin" valueType="num">
                                      <p:cBhvr>
                                        <p:cTn id="56" dur="500" fill="hold"/>
                                        <p:tgtEl>
                                          <p:spTgt spid="10"/>
                                        </p:tgtEl>
                                        <p:attrNameLst>
                                          <p:attrName>ppt_h</p:attrName>
                                        </p:attrNameLst>
                                      </p:cBhvr>
                                      <p:tavLst>
                                        <p:tav tm="0">
                                          <p:val>
                                            <p:fltVal val="0"/>
                                          </p:val>
                                        </p:tav>
                                        <p:tav tm="100000">
                                          <p:val>
                                            <p:strVal val="#ppt_h"/>
                                          </p:val>
                                        </p:tav>
                                      </p:tavLst>
                                    </p:anim>
                                    <p:animEffect transition="in" filter="fade">
                                      <p:cBhvr>
                                        <p:cTn id="57" dur="500"/>
                                        <p:tgtEl>
                                          <p:spTgt spid="10"/>
                                        </p:tgtEl>
                                      </p:cBhvr>
                                    </p:animEffect>
                                  </p:childTnLst>
                                </p:cTn>
                              </p:par>
                              <p:par>
                                <p:cTn id="58" presetID="53" presetClass="entr" presetSubtype="16" fill="hold" nodeType="withEffect">
                                  <p:stCondLst>
                                    <p:cond delay="0"/>
                                  </p:stCondLst>
                                  <p:childTnLst>
                                    <p:set>
                                      <p:cBhvr>
                                        <p:cTn id="59" dur="1" fill="hold">
                                          <p:stCondLst>
                                            <p:cond delay="0"/>
                                          </p:stCondLst>
                                        </p:cTn>
                                        <p:tgtEl>
                                          <p:spTgt spid="11"/>
                                        </p:tgtEl>
                                        <p:attrNameLst>
                                          <p:attrName>style.visibility</p:attrName>
                                        </p:attrNameLst>
                                      </p:cBhvr>
                                      <p:to>
                                        <p:strVal val="visible"/>
                                      </p:to>
                                    </p:set>
                                    <p:anim calcmode="lin" valueType="num">
                                      <p:cBhvr>
                                        <p:cTn id="60" dur="500" fill="hold"/>
                                        <p:tgtEl>
                                          <p:spTgt spid="11"/>
                                        </p:tgtEl>
                                        <p:attrNameLst>
                                          <p:attrName>ppt_w</p:attrName>
                                        </p:attrNameLst>
                                      </p:cBhvr>
                                      <p:tavLst>
                                        <p:tav tm="0">
                                          <p:val>
                                            <p:fltVal val="0"/>
                                          </p:val>
                                        </p:tav>
                                        <p:tav tm="100000">
                                          <p:val>
                                            <p:strVal val="#ppt_w"/>
                                          </p:val>
                                        </p:tav>
                                      </p:tavLst>
                                    </p:anim>
                                    <p:anim calcmode="lin" valueType="num">
                                      <p:cBhvr>
                                        <p:cTn id="61" dur="500" fill="hold"/>
                                        <p:tgtEl>
                                          <p:spTgt spid="11"/>
                                        </p:tgtEl>
                                        <p:attrNameLst>
                                          <p:attrName>ppt_h</p:attrName>
                                        </p:attrNameLst>
                                      </p:cBhvr>
                                      <p:tavLst>
                                        <p:tav tm="0">
                                          <p:val>
                                            <p:fltVal val="0"/>
                                          </p:val>
                                        </p:tav>
                                        <p:tav tm="100000">
                                          <p:val>
                                            <p:strVal val="#ppt_h"/>
                                          </p:val>
                                        </p:tav>
                                      </p:tavLst>
                                    </p:anim>
                                    <p:animEffect transition="in" filter="fade">
                                      <p:cBhvr>
                                        <p:cTn id="62" dur="500"/>
                                        <p:tgtEl>
                                          <p:spTgt spid="11"/>
                                        </p:tgtEl>
                                      </p:cBhvr>
                                    </p:animEffect>
                                  </p:childTnLst>
                                </p:cTn>
                              </p:par>
                              <p:par>
                                <p:cTn id="63" presetID="53" presetClass="entr" presetSubtype="16" fill="hold" grpId="0" nodeType="withEffect">
                                  <p:stCondLst>
                                    <p:cond delay="0"/>
                                  </p:stCondLst>
                                  <p:childTnLst>
                                    <p:set>
                                      <p:cBhvr>
                                        <p:cTn id="64" dur="1" fill="hold">
                                          <p:stCondLst>
                                            <p:cond delay="0"/>
                                          </p:stCondLst>
                                        </p:cTn>
                                        <p:tgtEl>
                                          <p:spTgt spid="12"/>
                                        </p:tgtEl>
                                        <p:attrNameLst>
                                          <p:attrName>style.visibility</p:attrName>
                                        </p:attrNameLst>
                                      </p:cBhvr>
                                      <p:to>
                                        <p:strVal val="visible"/>
                                      </p:to>
                                    </p:set>
                                    <p:anim calcmode="lin" valueType="num">
                                      <p:cBhvr>
                                        <p:cTn id="65" dur="500" fill="hold"/>
                                        <p:tgtEl>
                                          <p:spTgt spid="12"/>
                                        </p:tgtEl>
                                        <p:attrNameLst>
                                          <p:attrName>ppt_w</p:attrName>
                                        </p:attrNameLst>
                                      </p:cBhvr>
                                      <p:tavLst>
                                        <p:tav tm="0">
                                          <p:val>
                                            <p:fltVal val="0"/>
                                          </p:val>
                                        </p:tav>
                                        <p:tav tm="100000">
                                          <p:val>
                                            <p:strVal val="#ppt_w"/>
                                          </p:val>
                                        </p:tav>
                                      </p:tavLst>
                                    </p:anim>
                                    <p:anim calcmode="lin" valueType="num">
                                      <p:cBhvr>
                                        <p:cTn id="66" dur="500" fill="hold"/>
                                        <p:tgtEl>
                                          <p:spTgt spid="12"/>
                                        </p:tgtEl>
                                        <p:attrNameLst>
                                          <p:attrName>ppt_h</p:attrName>
                                        </p:attrNameLst>
                                      </p:cBhvr>
                                      <p:tavLst>
                                        <p:tav tm="0">
                                          <p:val>
                                            <p:fltVal val="0"/>
                                          </p:val>
                                        </p:tav>
                                        <p:tav tm="100000">
                                          <p:val>
                                            <p:strVal val="#ppt_h"/>
                                          </p:val>
                                        </p:tav>
                                      </p:tavLst>
                                    </p:anim>
                                    <p:animEffect transition="in" filter="fade">
                                      <p:cBhvr>
                                        <p:cTn id="67" dur="500"/>
                                        <p:tgtEl>
                                          <p:spTgt spid="12"/>
                                        </p:tgtEl>
                                      </p:cBhvr>
                                    </p:animEffect>
                                  </p:childTnLst>
                                </p:cTn>
                              </p:par>
                            </p:childTnLst>
                          </p:cTn>
                        </p:par>
                      </p:childTnLst>
                    </p:cTn>
                  </p:par>
                  <p:par>
                    <p:cTn id="68" fill="hold">
                      <p:stCondLst>
                        <p:cond delay="indefinite"/>
                      </p:stCondLst>
                      <p:childTnLst>
                        <p:par>
                          <p:cTn id="69" fill="hold">
                            <p:stCondLst>
                              <p:cond delay="0"/>
                            </p:stCondLst>
                            <p:childTnLst>
                              <p:par>
                                <p:cTn id="70" presetID="53" presetClass="entr" presetSubtype="16" fill="hold" grpId="0" nodeType="clickEffect">
                                  <p:stCondLst>
                                    <p:cond delay="0"/>
                                  </p:stCondLst>
                                  <p:childTnLst>
                                    <p:set>
                                      <p:cBhvr>
                                        <p:cTn id="71" dur="1" fill="hold">
                                          <p:stCondLst>
                                            <p:cond delay="0"/>
                                          </p:stCondLst>
                                        </p:cTn>
                                        <p:tgtEl>
                                          <p:spTgt spid="13"/>
                                        </p:tgtEl>
                                        <p:attrNameLst>
                                          <p:attrName>style.visibility</p:attrName>
                                        </p:attrNameLst>
                                      </p:cBhvr>
                                      <p:to>
                                        <p:strVal val="visible"/>
                                      </p:to>
                                    </p:set>
                                    <p:anim calcmode="lin" valueType="num">
                                      <p:cBhvr>
                                        <p:cTn id="72" dur="500" fill="hold"/>
                                        <p:tgtEl>
                                          <p:spTgt spid="13"/>
                                        </p:tgtEl>
                                        <p:attrNameLst>
                                          <p:attrName>ppt_w</p:attrName>
                                        </p:attrNameLst>
                                      </p:cBhvr>
                                      <p:tavLst>
                                        <p:tav tm="0">
                                          <p:val>
                                            <p:fltVal val="0"/>
                                          </p:val>
                                        </p:tav>
                                        <p:tav tm="100000">
                                          <p:val>
                                            <p:strVal val="#ppt_w"/>
                                          </p:val>
                                        </p:tav>
                                      </p:tavLst>
                                    </p:anim>
                                    <p:anim calcmode="lin" valueType="num">
                                      <p:cBhvr>
                                        <p:cTn id="73" dur="500" fill="hold"/>
                                        <p:tgtEl>
                                          <p:spTgt spid="13"/>
                                        </p:tgtEl>
                                        <p:attrNameLst>
                                          <p:attrName>ppt_h</p:attrName>
                                        </p:attrNameLst>
                                      </p:cBhvr>
                                      <p:tavLst>
                                        <p:tav tm="0">
                                          <p:val>
                                            <p:fltVal val="0"/>
                                          </p:val>
                                        </p:tav>
                                        <p:tav tm="100000">
                                          <p:val>
                                            <p:strVal val="#ppt_h"/>
                                          </p:val>
                                        </p:tav>
                                      </p:tavLst>
                                    </p:anim>
                                    <p:animEffect transition="in" filter="fade">
                                      <p:cBhvr>
                                        <p:cTn id="74" dur="500"/>
                                        <p:tgtEl>
                                          <p:spTgt spid="13"/>
                                        </p:tgtEl>
                                      </p:cBhvr>
                                    </p:animEffect>
                                  </p:childTnLst>
                                </p:cTn>
                              </p:par>
                            </p:childTnLst>
                          </p:cTn>
                        </p:par>
                      </p:childTnLst>
                    </p:cTn>
                  </p:par>
                  <p:par>
                    <p:cTn id="75" fill="hold">
                      <p:stCondLst>
                        <p:cond delay="indefinite"/>
                      </p:stCondLst>
                      <p:childTnLst>
                        <p:par>
                          <p:cTn id="76" fill="hold">
                            <p:stCondLst>
                              <p:cond delay="0"/>
                            </p:stCondLst>
                            <p:childTnLst>
                              <p:par>
                                <p:cTn id="77" presetID="53" presetClass="entr" presetSubtype="16" fill="hold" nodeType="clickEffect">
                                  <p:stCondLst>
                                    <p:cond delay="0"/>
                                  </p:stCondLst>
                                  <p:childTnLst>
                                    <p:set>
                                      <p:cBhvr>
                                        <p:cTn id="78" dur="1" fill="hold">
                                          <p:stCondLst>
                                            <p:cond delay="0"/>
                                          </p:stCondLst>
                                        </p:cTn>
                                        <p:tgtEl>
                                          <p:spTgt spid="14"/>
                                        </p:tgtEl>
                                        <p:attrNameLst>
                                          <p:attrName>style.visibility</p:attrName>
                                        </p:attrNameLst>
                                      </p:cBhvr>
                                      <p:to>
                                        <p:strVal val="visible"/>
                                      </p:to>
                                    </p:set>
                                    <p:anim calcmode="lin" valueType="num">
                                      <p:cBhvr>
                                        <p:cTn id="79" dur="500" fill="hold"/>
                                        <p:tgtEl>
                                          <p:spTgt spid="14"/>
                                        </p:tgtEl>
                                        <p:attrNameLst>
                                          <p:attrName>ppt_w</p:attrName>
                                        </p:attrNameLst>
                                      </p:cBhvr>
                                      <p:tavLst>
                                        <p:tav tm="0">
                                          <p:val>
                                            <p:fltVal val="0"/>
                                          </p:val>
                                        </p:tav>
                                        <p:tav tm="100000">
                                          <p:val>
                                            <p:strVal val="#ppt_w"/>
                                          </p:val>
                                        </p:tav>
                                      </p:tavLst>
                                    </p:anim>
                                    <p:anim calcmode="lin" valueType="num">
                                      <p:cBhvr>
                                        <p:cTn id="80" dur="500" fill="hold"/>
                                        <p:tgtEl>
                                          <p:spTgt spid="14"/>
                                        </p:tgtEl>
                                        <p:attrNameLst>
                                          <p:attrName>ppt_h</p:attrName>
                                        </p:attrNameLst>
                                      </p:cBhvr>
                                      <p:tavLst>
                                        <p:tav tm="0">
                                          <p:val>
                                            <p:fltVal val="0"/>
                                          </p:val>
                                        </p:tav>
                                        <p:tav tm="100000">
                                          <p:val>
                                            <p:strVal val="#ppt_h"/>
                                          </p:val>
                                        </p:tav>
                                      </p:tavLst>
                                    </p:anim>
                                    <p:animEffect transition="in" filter="fade">
                                      <p:cBhvr>
                                        <p:cTn id="81" dur="500"/>
                                        <p:tgtEl>
                                          <p:spTgt spid="14"/>
                                        </p:tgtEl>
                                      </p:cBhvr>
                                    </p:animEffect>
                                  </p:childTnLst>
                                </p:cTn>
                              </p:par>
                              <p:par>
                                <p:cTn id="82" presetID="53" presetClass="entr" presetSubtype="16" fill="hold" nodeType="withEffect">
                                  <p:stCondLst>
                                    <p:cond delay="0"/>
                                  </p:stCondLst>
                                  <p:childTnLst>
                                    <p:set>
                                      <p:cBhvr>
                                        <p:cTn id="83" dur="1" fill="hold">
                                          <p:stCondLst>
                                            <p:cond delay="0"/>
                                          </p:stCondLst>
                                        </p:cTn>
                                        <p:tgtEl>
                                          <p:spTgt spid="15"/>
                                        </p:tgtEl>
                                        <p:attrNameLst>
                                          <p:attrName>style.visibility</p:attrName>
                                        </p:attrNameLst>
                                      </p:cBhvr>
                                      <p:to>
                                        <p:strVal val="visible"/>
                                      </p:to>
                                    </p:set>
                                    <p:anim calcmode="lin" valueType="num">
                                      <p:cBhvr>
                                        <p:cTn id="84" dur="500" fill="hold"/>
                                        <p:tgtEl>
                                          <p:spTgt spid="15"/>
                                        </p:tgtEl>
                                        <p:attrNameLst>
                                          <p:attrName>ppt_w</p:attrName>
                                        </p:attrNameLst>
                                      </p:cBhvr>
                                      <p:tavLst>
                                        <p:tav tm="0">
                                          <p:val>
                                            <p:fltVal val="0"/>
                                          </p:val>
                                        </p:tav>
                                        <p:tav tm="100000">
                                          <p:val>
                                            <p:strVal val="#ppt_w"/>
                                          </p:val>
                                        </p:tav>
                                      </p:tavLst>
                                    </p:anim>
                                    <p:anim calcmode="lin" valueType="num">
                                      <p:cBhvr>
                                        <p:cTn id="85" dur="500" fill="hold"/>
                                        <p:tgtEl>
                                          <p:spTgt spid="15"/>
                                        </p:tgtEl>
                                        <p:attrNameLst>
                                          <p:attrName>ppt_h</p:attrName>
                                        </p:attrNameLst>
                                      </p:cBhvr>
                                      <p:tavLst>
                                        <p:tav tm="0">
                                          <p:val>
                                            <p:fltVal val="0"/>
                                          </p:val>
                                        </p:tav>
                                        <p:tav tm="100000">
                                          <p:val>
                                            <p:strVal val="#ppt_h"/>
                                          </p:val>
                                        </p:tav>
                                      </p:tavLst>
                                    </p:anim>
                                    <p:animEffect transition="in" filter="fade">
                                      <p:cBhvr>
                                        <p:cTn id="86" dur="500"/>
                                        <p:tgtEl>
                                          <p:spTgt spid="15"/>
                                        </p:tgtEl>
                                      </p:cBhvr>
                                    </p:animEffect>
                                  </p:childTnLst>
                                </p:cTn>
                              </p:par>
                              <p:par>
                                <p:cTn id="87" presetID="53" presetClass="entr" presetSubtype="16" fill="hold" nodeType="withEffect">
                                  <p:stCondLst>
                                    <p:cond delay="0"/>
                                  </p:stCondLst>
                                  <p:childTnLst>
                                    <p:set>
                                      <p:cBhvr>
                                        <p:cTn id="88" dur="1" fill="hold">
                                          <p:stCondLst>
                                            <p:cond delay="0"/>
                                          </p:stCondLst>
                                        </p:cTn>
                                        <p:tgtEl>
                                          <p:spTgt spid="16"/>
                                        </p:tgtEl>
                                        <p:attrNameLst>
                                          <p:attrName>style.visibility</p:attrName>
                                        </p:attrNameLst>
                                      </p:cBhvr>
                                      <p:to>
                                        <p:strVal val="visible"/>
                                      </p:to>
                                    </p:set>
                                    <p:anim calcmode="lin" valueType="num">
                                      <p:cBhvr>
                                        <p:cTn id="89" dur="500" fill="hold"/>
                                        <p:tgtEl>
                                          <p:spTgt spid="16"/>
                                        </p:tgtEl>
                                        <p:attrNameLst>
                                          <p:attrName>ppt_w</p:attrName>
                                        </p:attrNameLst>
                                      </p:cBhvr>
                                      <p:tavLst>
                                        <p:tav tm="0">
                                          <p:val>
                                            <p:fltVal val="0"/>
                                          </p:val>
                                        </p:tav>
                                        <p:tav tm="100000">
                                          <p:val>
                                            <p:strVal val="#ppt_w"/>
                                          </p:val>
                                        </p:tav>
                                      </p:tavLst>
                                    </p:anim>
                                    <p:anim calcmode="lin" valueType="num">
                                      <p:cBhvr>
                                        <p:cTn id="90" dur="500" fill="hold"/>
                                        <p:tgtEl>
                                          <p:spTgt spid="16"/>
                                        </p:tgtEl>
                                        <p:attrNameLst>
                                          <p:attrName>ppt_h</p:attrName>
                                        </p:attrNameLst>
                                      </p:cBhvr>
                                      <p:tavLst>
                                        <p:tav tm="0">
                                          <p:val>
                                            <p:fltVal val="0"/>
                                          </p:val>
                                        </p:tav>
                                        <p:tav tm="100000">
                                          <p:val>
                                            <p:strVal val="#ppt_h"/>
                                          </p:val>
                                        </p:tav>
                                      </p:tavLst>
                                    </p:anim>
                                    <p:animEffect transition="in" filter="fade">
                                      <p:cBhvr>
                                        <p:cTn id="91" dur="500"/>
                                        <p:tgtEl>
                                          <p:spTgt spid="16"/>
                                        </p:tgtEl>
                                      </p:cBhvr>
                                    </p:animEffect>
                                  </p:childTnLst>
                                </p:cTn>
                              </p:par>
                            </p:childTnLst>
                          </p:cTn>
                        </p:par>
                        <p:par>
                          <p:cTn id="92" fill="hold">
                            <p:stCondLst>
                              <p:cond delay="500"/>
                            </p:stCondLst>
                            <p:childTnLst>
                              <p:par>
                                <p:cTn id="93" presetID="53" presetClass="entr" presetSubtype="16" fill="hold" grpId="0" nodeType="afterEffect">
                                  <p:stCondLst>
                                    <p:cond delay="0"/>
                                  </p:stCondLst>
                                  <p:childTnLst>
                                    <p:set>
                                      <p:cBhvr>
                                        <p:cTn id="94" dur="1" fill="hold">
                                          <p:stCondLst>
                                            <p:cond delay="0"/>
                                          </p:stCondLst>
                                        </p:cTn>
                                        <p:tgtEl>
                                          <p:spTgt spid="17"/>
                                        </p:tgtEl>
                                        <p:attrNameLst>
                                          <p:attrName>style.visibility</p:attrName>
                                        </p:attrNameLst>
                                      </p:cBhvr>
                                      <p:to>
                                        <p:strVal val="visible"/>
                                      </p:to>
                                    </p:set>
                                    <p:anim calcmode="lin" valueType="num">
                                      <p:cBhvr>
                                        <p:cTn id="95" dur="500" fill="hold"/>
                                        <p:tgtEl>
                                          <p:spTgt spid="17"/>
                                        </p:tgtEl>
                                        <p:attrNameLst>
                                          <p:attrName>ppt_w</p:attrName>
                                        </p:attrNameLst>
                                      </p:cBhvr>
                                      <p:tavLst>
                                        <p:tav tm="0">
                                          <p:val>
                                            <p:fltVal val="0"/>
                                          </p:val>
                                        </p:tav>
                                        <p:tav tm="100000">
                                          <p:val>
                                            <p:strVal val="#ppt_w"/>
                                          </p:val>
                                        </p:tav>
                                      </p:tavLst>
                                    </p:anim>
                                    <p:anim calcmode="lin" valueType="num">
                                      <p:cBhvr>
                                        <p:cTn id="96" dur="500" fill="hold"/>
                                        <p:tgtEl>
                                          <p:spTgt spid="17"/>
                                        </p:tgtEl>
                                        <p:attrNameLst>
                                          <p:attrName>ppt_h</p:attrName>
                                        </p:attrNameLst>
                                      </p:cBhvr>
                                      <p:tavLst>
                                        <p:tav tm="0">
                                          <p:val>
                                            <p:fltVal val="0"/>
                                          </p:val>
                                        </p:tav>
                                        <p:tav tm="100000">
                                          <p:val>
                                            <p:strVal val="#ppt_h"/>
                                          </p:val>
                                        </p:tav>
                                      </p:tavLst>
                                    </p:anim>
                                    <p:animEffect transition="in" filter="fade">
                                      <p:cBhvr>
                                        <p:cTn id="97" dur="500"/>
                                        <p:tgtEl>
                                          <p:spTgt spid="17"/>
                                        </p:tgtEl>
                                      </p:cBhvr>
                                    </p:animEffect>
                                  </p:childTnLst>
                                </p:cTn>
                              </p:par>
                            </p:childTnLst>
                          </p:cTn>
                        </p:par>
                      </p:childTnLst>
                    </p:cTn>
                  </p:par>
                  <p:par>
                    <p:cTn id="98" fill="hold">
                      <p:stCondLst>
                        <p:cond delay="indefinite"/>
                      </p:stCondLst>
                      <p:childTnLst>
                        <p:par>
                          <p:cTn id="99" fill="hold">
                            <p:stCondLst>
                              <p:cond delay="0"/>
                            </p:stCondLst>
                            <p:childTnLst>
                              <p:par>
                                <p:cTn id="100" presetID="53" presetClass="entr" presetSubtype="16" fill="hold" grpId="0" nodeType="clickEffect">
                                  <p:stCondLst>
                                    <p:cond delay="0"/>
                                  </p:stCondLst>
                                  <p:childTnLst>
                                    <p:set>
                                      <p:cBhvr>
                                        <p:cTn id="101" dur="1" fill="hold">
                                          <p:stCondLst>
                                            <p:cond delay="0"/>
                                          </p:stCondLst>
                                        </p:cTn>
                                        <p:tgtEl>
                                          <p:spTgt spid="18"/>
                                        </p:tgtEl>
                                        <p:attrNameLst>
                                          <p:attrName>style.visibility</p:attrName>
                                        </p:attrNameLst>
                                      </p:cBhvr>
                                      <p:to>
                                        <p:strVal val="visible"/>
                                      </p:to>
                                    </p:set>
                                    <p:anim calcmode="lin" valueType="num">
                                      <p:cBhvr>
                                        <p:cTn id="102" dur="500" fill="hold"/>
                                        <p:tgtEl>
                                          <p:spTgt spid="18"/>
                                        </p:tgtEl>
                                        <p:attrNameLst>
                                          <p:attrName>ppt_w</p:attrName>
                                        </p:attrNameLst>
                                      </p:cBhvr>
                                      <p:tavLst>
                                        <p:tav tm="0">
                                          <p:val>
                                            <p:fltVal val="0"/>
                                          </p:val>
                                        </p:tav>
                                        <p:tav tm="100000">
                                          <p:val>
                                            <p:strVal val="#ppt_w"/>
                                          </p:val>
                                        </p:tav>
                                      </p:tavLst>
                                    </p:anim>
                                    <p:anim calcmode="lin" valueType="num">
                                      <p:cBhvr>
                                        <p:cTn id="103" dur="500" fill="hold"/>
                                        <p:tgtEl>
                                          <p:spTgt spid="18"/>
                                        </p:tgtEl>
                                        <p:attrNameLst>
                                          <p:attrName>ppt_h</p:attrName>
                                        </p:attrNameLst>
                                      </p:cBhvr>
                                      <p:tavLst>
                                        <p:tav tm="0">
                                          <p:val>
                                            <p:fltVal val="0"/>
                                          </p:val>
                                        </p:tav>
                                        <p:tav tm="100000">
                                          <p:val>
                                            <p:strVal val="#ppt_h"/>
                                          </p:val>
                                        </p:tav>
                                      </p:tavLst>
                                    </p:anim>
                                    <p:animEffect transition="in" filter="fade">
                                      <p:cBhvr>
                                        <p:cTn id="104" dur="500"/>
                                        <p:tgtEl>
                                          <p:spTgt spid="18"/>
                                        </p:tgtEl>
                                      </p:cBhvr>
                                    </p:animEffect>
                                  </p:childTnLst>
                                </p:cTn>
                              </p:par>
                            </p:childTnLst>
                          </p:cTn>
                        </p:par>
                      </p:childTnLst>
                    </p:cTn>
                  </p:par>
                  <p:par>
                    <p:cTn id="105" fill="hold">
                      <p:stCondLst>
                        <p:cond delay="indefinite"/>
                      </p:stCondLst>
                      <p:childTnLst>
                        <p:par>
                          <p:cTn id="106" fill="hold">
                            <p:stCondLst>
                              <p:cond delay="0"/>
                            </p:stCondLst>
                            <p:childTnLst>
                              <p:par>
                                <p:cTn id="107" presetID="53" presetClass="entr" presetSubtype="16" fill="hold" grpId="0" nodeType="clickEffect">
                                  <p:stCondLst>
                                    <p:cond delay="0"/>
                                  </p:stCondLst>
                                  <p:childTnLst>
                                    <p:set>
                                      <p:cBhvr>
                                        <p:cTn id="108" dur="1" fill="hold">
                                          <p:stCondLst>
                                            <p:cond delay="0"/>
                                          </p:stCondLst>
                                        </p:cTn>
                                        <p:tgtEl>
                                          <p:spTgt spid="19"/>
                                        </p:tgtEl>
                                        <p:attrNameLst>
                                          <p:attrName>style.visibility</p:attrName>
                                        </p:attrNameLst>
                                      </p:cBhvr>
                                      <p:to>
                                        <p:strVal val="visible"/>
                                      </p:to>
                                    </p:set>
                                    <p:anim calcmode="lin" valueType="num">
                                      <p:cBhvr>
                                        <p:cTn id="109" dur="500" fill="hold"/>
                                        <p:tgtEl>
                                          <p:spTgt spid="19"/>
                                        </p:tgtEl>
                                        <p:attrNameLst>
                                          <p:attrName>ppt_w</p:attrName>
                                        </p:attrNameLst>
                                      </p:cBhvr>
                                      <p:tavLst>
                                        <p:tav tm="0">
                                          <p:val>
                                            <p:fltVal val="0"/>
                                          </p:val>
                                        </p:tav>
                                        <p:tav tm="100000">
                                          <p:val>
                                            <p:strVal val="#ppt_w"/>
                                          </p:val>
                                        </p:tav>
                                      </p:tavLst>
                                    </p:anim>
                                    <p:anim calcmode="lin" valueType="num">
                                      <p:cBhvr>
                                        <p:cTn id="110" dur="500" fill="hold"/>
                                        <p:tgtEl>
                                          <p:spTgt spid="19"/>
                                        </p:tgtEl>
                                        <p:attrNameLst>
                                          <p:attrName>ppt_h</p:attrName>
                                        </p:attrNameLst>
                                      </p:cBhvr>
                                      <p:tavLst>
                                        <p:tav tm="0">
                                          <p:val>
                                            <p:fltVal val="0"/>
                                          </p:val>
                                        </p:tav>
                                        <p:tav tm="100000">
                                          <p:val>
                                            <p:strVal val="#ppt_h"/>
                                          </p:val>
                                        </p:tav>
                                      </p:tavLst>
                                    </p:anim>
                                    <p:animEffect transition="in" filter="fade">
                                      <p:cBhvr>
                                        <p:cTn id="111" dur="500"/>
                                        <p:tgtEl>
                                          <p:spTgt spid="19"/>
                                        </p:tgtEl>
                                      </p:cBhvr>
                                    </p:animEffect>
                                  </p:childTnLst>
                                </p:cTn>
                              </p:par>
                            </p:childTnLst>
                          </p:cTn>
                        </p:par>
                      </p:childTnLst>
                    </p:cTn>
                  </p:par>
                  <p:par>
                    <p:cTn id="112" fill="hold">
                      <p:stCondLst>
                        <p:cond delay="indefinite"/>
                      </p:stCondLst>
                      <p:childTnLst>
                        <p:par>
                          <p:cTn id="113" fill="hold">
                            <p:stCondLst>
                              <p:cond delay="0"/>
                            </p:stCondLst>
                            <p:childTnLst>
                              <p:par>
                                <p:cTn id="114" presetID="53" presetClass="entr" presetSubtype="16" fill="hold" grpId="0" nodeType="clickEffect">
                                  <p:stCondLst>
                                    <p:cond delay="0"/>
                                  </p:stCondLst>
                                  <p:childTnLst>
                                    <p:set>
                                      <p:cBhvr>
                                        <p:cTn id="115" dur="1" fill="hold">
                                          <p:stCondLst>
                                            <p:cond delay="0"/>
                                          </p:stCondLst>
                                        </p:cTn>
                                        <p:tgtEl>
                                          <p:spTgt spid="20"/>
                                        </p:tgtEl>
                                        <p:attrNameLst>
                                          <p:attrName>style.visibility</p:attrName>
                                        </p:attrNameLst>
                                      </p:cBhvr>
                                      <p:to>
                                        <p:strVal val="visible"/>
                                      </p:to>
                                    </p:set>
                                    <p:anim calcmode="lin" valueType="num">
                                      <p:cBhvr>
                                        <p:cTn id="116" dur="500" fill="hold"/>
                                        <p:tgtEl>
                                          <p:spTgt spid="20"/>
                                        </p:tgtEl>
                                        <p:attrNameLst>
                                          <p:attrName>ppt_w</p:attrName>
                                        </p:attrNameLst>
                                      </p:cBhvr>
                                      <p:tavLst>
                                        <p:tav tm="0">
                                          <p:val>
                                            <p:fltVal val="0"/>
                                          </p:val>
                                        </p:tav>
                                        <p:tav tm="100000">
                                          <p:val>
                                            <p:strVal val="#ppt_w"/>
                                          </p:val>
                                        </p:tav>
                                      </p:tavLst>
                                    </p:anim>
                                    <p:anim calcmode="lin" valueType="num">
                                      <p:cBhvr>
                                        <p:cTn id="117" dur="500" fill="hold"/>
                                        <p:tgtEl>
                                          <p:spTgt spid="20"/>
                                        </p:tgtEl>
                                        <p:attrNameLst>
                                          <p:attrName>ppt_h</p:attrName>
                                        </p:attrNameLst>
                                      </p:cBhvr>
                                      <p:tavLst>
                                        <p:tav tm="0">
                                          <p:val>
                                            <p:fltVal val="0"/>
                                          </p:val>
                                        </p:tav>
                                        <p:tav tm="100000">
                                          <p:val>
                                            <p:strVal val="#ppt_h"/>
                                          </p:val>
                                        </p:tav>
                                      </p:tavLst>
                                    </p:anim>
                                    <p:animEffect transition="in" filter="fade">
                                      <p:cBhvr>
                                        <p:cTn id="118" dur="500"/>
                                        <p:tgtEl>
                                          <p:spTgt spid="20"/>
                                        </p:tgtEl>
                                      </p:cBhvr>
                                    </p:animEffect>
                                  </p:childTnLst>
                                </p:cTn>
                              </p:par>
                            </p:childTnLst>
                          </p:cTn>
                        </p:par>
                      </p:childTnLst>
                    </p:cTn>
                  </p:par>
                  <p:par>
                    <p:cTn id="119" fill="hold">
                      <p:stCondLst>
                        <p:cond delay="indefinite"/>
                      </p:stCondLst>
                      <p:childTnLst>
                        <p:par>
                          <p:cTn id="120" fill="hold">
                            <p:stCondLst>
                              <p:cond delay="0"/>
                            </p:stCondLst>
                            <p:childTnLst>
                              <p:par>
                                <p:cTn id="121" presetID="53" presetClass="entr" presetSubtype="16" fill="hold" grpId="0" nodeType="clickEffect">
                                  <p:stCondLst>
                                    <p:cond delay="0"/>
                                  </p:stCondLst>
                                  <p:childTnLst>
                                    <p:set>
                                      <p:cBhvr>
                                        <p:cTn id="122" dur="1" fill="hold">
                                          <p:stCondLst>
                                            <p:cond delay="0"/>
                                          </p:stCondLst>
                                        </p:cTn>
                                        <p:tgtEl>
                                          <p:spTgt spid="21"/>
                                        </p:tgtEl>
                                        <p:attrNameLst>
                                          <p:attrName>style.visibility</p:attrName>
                                        </p:attrNameLst>
                                      </p:cBhvr>
                                      <p:to>
                                        <p:strVal val="visible"/>
                                      </p:to>
                                    </p:set>
                                    <p:anim calcmode="lin" valueType="num">
                                      <p:cBhvr>
                                        <p:cTn id="123" dur="500" fill="hold"/>
                                        <p:tgtEl>
                                          <p:spTgt spid="21"/>
                                        </p:tgtEl>
                                        <p:attrNameLst>
                                          <p:attrName>ppt_w</p:attrName>
                                        </p:attrNameLst>
                                      </p:cBhvr>
                                      <p:tavLst>
                                        <p:tav tm="0">
                                          <p:val>
                                            <p:fltVal val="0"/>
                                          </p:val>
                                        </p:tav>
                                        <p:tav tm="100000">
                                          <p:val>
                                            <p:strVal val="#ppt_w"/>
                                          </p:val>
                                        </p:tav>
                                      </p:tavLst>
                                    </p:anim>
                                    <p:anim calcmode="lin" valueType="num">
                                      <p:cBhvr>
                                        <p:cTn id="124" dur="500" fill="hold"/>
                                        <p:tgtEl>
                                          <p:spTgt spid="21"/>
                                        </p:tgtEl>
                                        <p:attrNameLst>
                                          <p:attrName>ppt_h</p:attrName>
                                        </p:attrNameLst>
                                      </p:cBhvr>
                                      <p:tavLst>
                                        <p:tav tm="0">
                                          <p:val>
                                            <p:fltVal val="0"/>
                                          </p:val>
                                        </p:tav>
                                        <p:tav tm="100000">
                                          <p:val>
                                            <p:strVal val="#ppt_h"/>
                                          </p:val>
                                        </p:tav>
                                      </p:tavLst>
                                    </p:anim>
                                    <p:animEffect transition="in" filter="fade">
                                      <p:cBhvr>
                                        <p:cTn id="125" dur="500"/>
                                        <p:tgtEl>
                                          <p:spTgt spid="21"/>
                                        </p:tgtEl>
                                      </p:cBhvr>
                                    </p:animEffect>
                                  </p:childTnLst>
                                </p:cTn>
                              </p:par>
                            </p:childTnLst>
                          </p:cTn>
                        </p:par>
                      </p:childTnLst>
                    </p:cTn>
                  </p:par>
                  <p:par>
                    <p:cTn id="126" fill="hold">
                      <p:stCondLst>
                        <p:cond delay="indefinite"/>
                      </p:stCondLst>
                      <p:childTnLst>
                        <p:par>
                          <p:cTn id="127" fill="hold">
                            <p:stCondLst>
                              <p:cond delay="0"/>
                            </p:stCondLst>
                            <p:childTnLst>
                              <p:par>
                                <p:cTn id="128" presetID="53" presetClass="entr" presetSubtype="16" fill="hold" grpId="0" nodeType="clickEffect">
                                  <p:stCondLst>
                                    <p:cond delay="0"/>
                                  </p:stCondLst>
                                  <p:childTnLst>
                                    <p:set>
                                      <p:cBhvr>
                                        <p:cTn id="129" dur="1" fill="hold">
                                          <p:stCondLst>
                                            <p:cond delay="0"/>
                                          </p:stCondLst>
                                        </p:cTn>
                                        <p:tgtEl>
                                          <p:spTgt spid="22"/>
                                        </p:tgtEl>
                                        <p:attrNameLst>
                                          <p:attrName>style.visibility</p:attrName>
                                        </p:attrNameLst>
                                      </p:cBhvr>
                                      <p:to>
                                        <p:strVal val="visible"/>
                                      </p:to>
                                    </p:set>
                                    <p:anim calcmode="lin" valueType="num">
                                      <p:cBhvr>
                                        <p:cTn id="130" dur="500" fill="hold"/>
                                        <p:tgtEl>
                                          <p:spTgt spid="22"/>
                                        </p:tgtEl>
                                        <p:attrNameLst>
                                          <p:attrName>ppt_w</p:attrName>
                                        </p:attrNameLst>
                                      </p:cBhvr>
                                      <p:tavLst>
                                        <p:tav tm="0">
                                          <p:val>
                                            <p:fltVal val="0"/>
                                          </p:val>
                                        </p:tav>
                                        <p:tav tm="100000">
                                          <p:val>
                                            <p:strVal val="#ppt_w"/>
                                          </p:val>
                                        </p:tav>
                                      </p:tavLst>
                                    </p:anim>
                                    <p:anim calcmode="lin" valueType="num">
                                      <p:cBhvr>
                                        <p:cTn id="131" dur="500" fill="hold"/>
                                        <p:tgtEl>
                                          <p:spTgt spid="22"/>
                                        </p:tgtEl>
                                        <p:attrNameLst>
                                          <p:attrName>ppt_h</p:attrName>
                                        </p:attrNameLst>
                                      </p:cBhvr>
                                      <p:tavLst>
                                        <p:tav tm="0">
                                          <p:val>
                                            <p:fltVal val="0"/>
                                          </p:val>
                                        </p:tav>
                                        <p:tav tm="100000">
                                          <p:val>
                                            <p:strVal val="#ppt_h"/>
                                          </p:val>
                                        </p:tav>
                                      </p:tavLst>
                                    </p:anim>
                                    <p:animEffect transition="in" filter="fade">
                                      <p:cBhvr>
                                        <p:cTn id="132" dur="500"/>
                                        <p:tgtEl>
                                          <p:spTgt spid="22"/>
                                        </p:tgtEl>
                                      </p:cBhvr>
                                    </p:animEffect>
                                  </p:childTnLst>
                                </p:cTn>
                              </p:par>
                            </p:childTnLst>
                          </p:cTn>
                        </p:par>
                      </p:childTnLst>
                    </p:cTn>
                  </p:par>
                  <p:par>
                    <p:cTn id="133" fill="hold">
                      <p:stCondLst>
                        <p:cond delay="indefinite"/>
                      </p:stCondLst>
                      <p:childTnLst>
                        <p:par>
                          <p:cTn id="134" fill="hold">
                            <p:stCondLst>
                              <p:cond delay="0"/>
                            </p:stCondLst>
                            <p:childTnLst>
                              <p:par>
                                <p:cTn id="135" presetID="53" presetClass="entr" presetSubtype="16" fill="hold" grpId="0" nodeType="clickEffect">
                                  <p:stCondLst>
                                    <p:cond delay="0"/>
                                  </p:stCondLst>
                                  <p:childTnLst>
                                    <p:set>
                                      <p:cBhvr>
                                        <p:cTn id="136" dur="1" fill="hold">
                                          <p:stCondLst>
                                            <p:cond delay="0"/>
                                          </p:stCondLst>
                                        </p:cTn>
                                        <p:tgtEl>
                                          <p:spTgt spid="23"/>
                                        </p:tgtEl>
                                        <p:attrNameLst>
                                          <p:attrName>style.visibility</p:attrName>
                                        </p:attrNameLst>
                                      </p:cBhvr>
                                      <p:to>
                                        <p:strVal val="visible"/>
                                      </p:to>
                                    </p:set>
                                    <p:anim calcmode="lin" valueType="num">
                                      <p:cBhvr>
                                        <p:cTn id="137" dur="500" fill="hold"/>
                                        <p:tgtEl>
                                          <p:spTgt spid="23"/>
                                        </p:tgtEl>
                                        <p:attrNameLst>
                                          <p:attrName>ppt_w</p:attrName>
                                        </p:attrNameLst>
                                      </p:cBhvr>
                                      <p:tavLst>
                                        <p:tav tm="0">
                                          <p:val>
                                            <p:fltVal val="0"/>
                                          </p:val>
                                        </p:tav>
                                        <p:tav tm="100000">
                                          <p:val>
                                            <p:strVal val="#ppt_w"/>
                                          </p:val>
                                        </p:tav>
                                      </p:tavLst>
                                    </p:anim>
                                    <p:anim calcmode="lin" valueType="num">
                                      <p:cBhvr>
                                        <p:cTn id="138" dur="500" fill="hold"/>
                                        <p:tgtEl>
                                          <p:spTgt spid="23"/>
                                        </p:tgtEl>
                                        <p:attrNameLst>
                                          <p:attrName>ppt_h</p:attrName>
                                        </p:attrNameLst>
                                      </p:cBhvr>
                                      <p:tavLst>
                                        <p:tav tm="0">
                                          <p:val>
                                            <p:fltVal val="0"/>
                                          </p:val>
                                        </p:tav>
                                        <p:tav tm="100000">
                                          <p:val>
                                            <p:strVal val="#ppt_h"/>
                                          </p:val>
                                        </p:tav>
                                      </p:tavLst>
                                    </p:anim>
                                    <p:animEffect transition="in" filter="fade">
                                      <p:cBhvr>
                                        <p:cTn id="139" dur="500"/>
                                        <p:tgtEl>
                                          <p:spTgt spid="23"/>
                                        </p:tgtEl>
                                      </p:cBhvr>
                                    </p:animEffect>
                                  </p:childTnLst>
                                </p:cTn>
                              </p:par>
                            </p:childTnLst>
                          </p:cTn>
                        </p:par>
                      </p:childTnLst>
                    </p:cTn>
                  </p:par>
                  <p:par>
                    <p:cTn id="140" fill="hold">
                      <p:stCondLst>
                        <p:cond delay="indefinite"/>
                      </p:stCondLst>
                      <p:childTnLst>
                        <p:par>
                          <p:cTn id="141" fill="hold">
                            <p:stCondLst>
                              <p:cond delay="0"/>
                            </p:stCondLst>
                            <p:childTnLst>
                              <p:par>
                                <p:cTn id="142" presetID="53" presetClass="entr" presetSubtype="16" fill="hold" grpId="0" nodeType="clickEffect">
                                  <p:stCondLst>
                                    <p:cond delay="0"/>
                                  </p:stCondLst>
                                  <p:childTnLst>
                                    <p:set>
                                      <p:cBhvr>
                                        <p:cTn id="143" dur="1" fill="hold">
                                          <p:stCondLst>
                                            <p:cond delay="0"/>
                                          </p:stCondLst>
                                        </p:cTn>
                                        <p:tgtEl>
                                          <p:spTgt spid="24"/>
                                        </p:tgtEl>
                                        <p:attrNameLst>
                                          <p:attrName>style.visibility</p:attrName>
                                        </p:attrNameLst>
                                      </p:cBhvr>
                                      <p:to>
                                        <p:strVal val="visible"/>
                                      </p:to>
                                    </p:set>
                                    <p:anim calcmode="lin" valueType="num">
                                      <p:cBhvr>
                                        <p:cTn id="144" dur="500" fill="hold"/>
                                        <p:tgtEl>
                                          <p:spTgt spid="24"/>
                                        </p:tgtEl>
                                        <p:attrNameLst>
                                          <p:attrName>ppt_w</p:attrName>
                                        </p:attrNameLst>
                                      </p:cBhvr>
                                      <p:tavLst>
                                        <p:tav tm="0">
                                          <p:val>
                                            <p:fltVal val="0"/>
                                          </p:val>
                                        </p:tav>
                                        <p:tav tm="100000">
                                          <p:val>
                                            <p:strVal val="#ppt_w"/>
                                          </p:val>
                                        </p:tav>
                                      </p:tavLst>
                                    </p:anim>
                                    <p:anim calcmode="lin" valueType="num">
                                      <p:cBhvr>
                                        <p:cTn id="145" dur="500" fill="hold"/>
                                        <p:tgtEl>
                                          <p:spTgt spid="24"/>
                                        </p:tgtEl>
                                        <p:attrNameLst>
                                          <p:attrName>ppt_h</p:attrName>
                                        </p:attrNameLst>
                                      </p:cBhvr>
                                      <p:tavLst>
                                        <p:tav tm="0">
                                          <p:val>
                                            <p:fltVal val="0"/>
                                          </p:val>
                                        </p:tav>
                                        <p:tav tm="100000">
                                          <p:val>
                                            <p:strVal val="#ppt_h"/>
                                          </p:val>
                                        </p:tav>
                                      </p:tavLst>
                                    </p:anim>
                                    <p:animEffect transition="in" filter="fade">
                                      <p:cBhvr>
                                        <p:cTn id="146" dur="500"/>
                                        <p:tgtEl>
                                          <p:spTgt spid="24"/>
                                        </p:tgtEl>
                                      </p:cBhvr>
                                    </p:animEffect>
                                  </p:childTnLst>
                                </p:cTn>
                              </p:par>
                            </p:childTnLst>
                          </p:cTn>
                        </p:par>
                      </p:childTnLst>
                    </p:cTn>
                  </p:par>
                  <p:par>
                    <p:cTn id="147" fill="hold">
                      <p:stCondLst>
                        <p:cond delay="indefinite"/>
                      </p:stCondLst>
                      <p:childTnLst>
                        <p:par>
                          <p:cTn id="148" fill="hold">
                            <p:stCondLst>
                              <p:cond delay="0"/>
                            </p:stCondLst>
                            <p:childTnLst>
                              <p:par>
                                <p:cTn id="149" presetID="53" presetClass="entr" presetSubtype="16" fill="hold" grpId="0" nodeType="clickEffect">
                                  <p:stCondLst>
                                    <p:cond delay="0"/>
                                  </p:stCondLst>
                                  <p:childTnLst>
                                    <p:set>
                                      <p:cBhvr>
                                        <p:cTn id="150" dur="1" fill="hold">
                                          <p:stCondLst>
                                            <p:cond delay="0"/>
                                          </p:stCondLst>
                                        </p:cTn>
                                        <p:tgtEl>
                                          <p:spTgt spid="25"/>
                                        </p:tgtEl>
                                        <p:attrNameLst>
                                          <p:attrName>style.visibility</p:attrName>
                                        </p:attrNameLst>
                                      </p:cBhvr>
                                      <p:to>
                                        <p:strVal val="visible"/>
                                      </p:to>
                                    </p:set>
                                    <p:anim calcmode="lin" valueType="num">
                                      <p:cBhvr>
                                        <p:cTn id="151" dur="500" fill="hold"/>
                                        <p:tgtEl>
                                          <p:spTgt spid="25"/>
                                        </p:tgtEl>
                                        <p:attrNameLst>
                                          <p:attrName>ppt_w</p:attrName>
                                        </p:attrNameLst>
                                      </p:cBhvr>
                                      <p:tavLst>
                                        <p:tav tm="0">
                                          <p:val>
                                            <p:fltVal val="0"/>
                                          </p:val>
                                        </p:tav>
                                        <p:tav tm="100000">
                                          <p:val>
                                            <p:strVal val="#ppt_w"/>
                                          </p:val>
                                        </p:tav>
                                      </p:tavLst>
                                    </p:anim>
                                    <p:anim calcmode="lin" valueType="num">
                                      <p:cBhvr>
                                        <p:cTn id="152" dur="500" fill="hold"/>
                                        <p:tgtEl>
                                          <p:spTgt spid="25"/>
                                        </p:tgtEl>
                                        <p:attrNameLst>
                                          <p:attrName>ppt_h</p:attrName>
                                        </p:attrNameLst>
                                      </p:cBhvr>
                                      <p:tavLst>
                                        <p:tav tm="0">
                                          <p:val>
                                            <p:fltVal val="0"/>
                                          </p:val>
                                        </p:tav>
                                        <p:tav tm="100000">
                                          <p:val>
                                            <p:strVal val="#ppt_h"/>
                                          </p:val>
                                        </p:tav>
                                      </p:tavLst>
                                    </p:anim>
                                    <p:animEffect transition="in" filter="fade">
                                      <p:cBhvr>
                                        <p:cTn id="153" dur="500"/>
                                        <p:tgtEl>
                                          <p:spTgt spid="25"/>
                                        </p:tgtEl>
                                      </p:cBhvr>
                                    </p:animEffect>
                                  </p:childTnLst>
                                </p:cTn>
                              </p:par>
                            </p:childTnLst>
                          </p:cTn>
                        </p:par>
                      </p:childTnLst>
                    </p:cTn>
                  </p:par>
                  <p:par>
                    <p:cTn id="154" fill="hold">
                      <p:stCondLst>
                        <p:cond delay="indefinite"/>
                      </p:stCondLst>
                      <p:childTnLst>
                        <p:par>
                          <p:cTn id="155" fill="hold">
                            <p:stCondLst>
                              <p:cond delay="0"/>
                            </p:stCondLst>
                            <p:childTnLst>
                              <p:par>
                                <p:cTn id="156" presetID="53" presetClass="entr" presetSubtype="16" fill="hold" nodeType="clickEffect">
                                  <p:stCondLst>
                                    <p:cond delay="0"/>
                                  </p:stCondLst>
                                  <p:childTnLst>
                                    <p:set>
                                      <p:cBhvr>
                                        <p:cTn id="157" dur="1" fill="hold">
                                          <p:stCondLst>
                                            <p:cond delay="0"/>
                                          </p:stCondLst>
                                        </p:cTn>
                                        <p:tgtEl>
                                          <p:spTgt spid="26"/>
                                        </p:tgtEl>
                                        <p:attrNameLst>
                                          <p:attrName>style.visibility</p:attrName>
                                        </p:attrNameLst>
                                      </p:cBhvr>
                                      <p:to>
                                        <p:strVal val="visible"/>
                                      </p:to>
                                    </p:set>
                                    <p:anim calcmode="lin" valueType="num">
                                      <p:cBhvr>
                                        <p:cTn id="158" dur="500" fill="hold"/>
                                        <p:tgtEl>
                                          <p:spTgt spid="26"/>
                                        </p:tgtEl>
                                        <p:attrNameLst>
                                          <p:attrName>ppt_w</p:attrName>
                                        </p:attrNameLst>
                                      </p:cBhvr>
                                      <p:tavLst>
                                        <p:tav tm="0">
                                          <p:val>
                                            <p:fltVal val="0"/>
                                          </p:val>
                                        </p:tav>
                                        <p:tav tm="100000">
                                          <p:val>
                                            <p:strVal val="#ppt_w"/>
                                          </p:val>
                                        </p:tav>
                                      </p:tavLst>
                                    </p:anim>
                                    <p:anim calcmode="lin" valueType="num">
                                      <p:cBhvr>
                                        <p:cTn id="159" dur="500" fill="hold"/>
                                        <p:tgtEl>
                                          <p:spTgt spid="26"/>
                                        </p:tgtEl>
                                        <p:attrNameLst>
                                          <p:attrName>ppt_h</p:attrName>
                                        </p:attrNameLst>
                                      </p:cBhvr>
                                      <p:tavLst>
                                        <p:tav tm="0">
                                          <p:val>
                                            <p:fltVal val="0"/>
                                          </p:val>
                                        </p:tav>
                                        <p:tav tm="100000">
                                          <p:val>
                                            <p:strVal val="#ppt_h"/>
                                          </p:val>
                                        </p:tav>
                                      </p:tavLst>
                                    </p:anim>
                                    <p:animEffect transition="in" filter="fade">
                                      <p:cBhvr>
                                        <p:cTn id="160"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7" grpId="0" animBg="1"/>
      <p:bldP spid="8" grpId="0" animBg="1"/>
      <p:bldP spid="12" grpId="0" animBg="1"/>
      <p:bldP spid="13" grpId="0" animBg="1"/>
      <p:bldP spid="17" grpId="0" animBg="1"/>
      <p:bldP spid="18" grpId="0" animBg="1"/>
      <p:bldP spid="19" grpId="0" animBg="1"/>
      <p:bldP spid="20" grpId="0" animBg="1"/>
      <p:bldP spid="21" grpId="0" animBg="1"/>
      <p:bldP spid="22" grpId="0" animBg="1"/>
      <p:bldP spid="23" grpId="0" animBg="1"/>
      <p:bldP spid="24" grpId="0" animBg="1"/>
      <p:bldP spid="25"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712946"/>
            <a:ext cx="10272474" cy="566976"/>
          </a:xfrm>
          <a:prstGeom prst="rect">
            <a:avLst/>
          </a:prstGeom>
          <a:noFill/>
          <a:ln/>
        </p:spPr>
        <p:txBody>
          <a:bodyPr wrap="none" lIns="0" tIns="0" rIns="0" bIns="0" rtlCol="0" anchor="t"/>
          <a:lstStyle/>
          <a:p>
            <a:pPr marL="0" indent="0" algn="l">
              <a:lnSpc>
                <a:spcPts val="4450"/>
              </a:lnSpc>
              <a:buNone/>
            </a:pPr>
            <a:r>
              <a:rPr lang="en-US" sz="3550" b="1" dirty="0">
                <a:solidFill>
                  <a:srgbClr val="233939"/>
                </a:solidFill>
                <a:latin typeface="ZapfHumnst BT" panose="020B0502050508020304" pitchFamily="34" charset="0"/>
                <a:ea typeface="Syne Bold" pitchFamily="34" charset="-122"/>
                <a:cs typeface="Syne Bold" pitchFamily="34" charset="-120"/>
              </a:rPr>
              <a:t>Strategies for Successful Implementation</a:t>
            </a:r>
            <a:endParaRPr lang="en-US" sz="3550" dirty="0">
              <a:latin typeface="ZapfHumnst BT" panose="020B0502050508020304" pitchFamily="34" charset="0"/>
            </a:endParaRPr>
          </a:p>
        </p:txBody>
      </p:sp>
      <p:sp>
        <p:nvSpPr>
          <p:cNvPr id="3" name="Text 1"/>
          <p:cNvSpPr/>
          <p:nvPr/>
        </p:nvSpPr>
        <p:spPr>
          <a:xfrm>
            <a:off x="793790" y="1365555"/>
            <a:ext cx="13042821" cy="580549"/>
          </a:xfrm>
          <a:prstGeom prst="rect">
            <a:avLst/>
          </a:prstGeom>
          <a:noFill/>
          <a:ln/>
        </p:spPr>
        <p:txBody>
          <a:bodyPr wrap="square" lIns="88900" tIns="38100" rIns="88900" bIns="38100" rtlCol="0" anchor="t"/>
          <a:lstStyle/>
          <a:p>
            <a:pPr algn="l">
              <a:lnSpc>
                <a:spcPts val="2250"/>
              </a:lnSpc>
              <a:buNone/>
            </a:pPr>
            <a:r>
              <a:rPr lang="en-US" dirty="0">
                <a:solidFill>
                  <a:srgbClr val="3B4E4E"/>
                </a:solidFill>
                <a:latin typeface="ZapfHumnst BT" panose="020B0502050508020304" pitchFamily="34" charset="0"/>
                <a:ea typeface="Overpass Light" pitchFamily="34" charset="-122"/>
                <a:cs typeface="Overpass Light" pitchFamily="34" charset="-120"/>
              </a:rPr>
              <a:t>Transforming vision into reality requires deliberate action and strategic engagement. Success emerges from proactive planning, continuous communication, and genuine stakeholder involvement at every stage.</a:t>
            </a:r>
            <a:endParaRPr lang="en-US" dirty="0">
              <a:latin typeface="ZapfHumnst BT" panose="020B0502050508020304" pitchFamily="34" charset="0"/>
            </a:endParaRPr>
          </a:p>
        </p:txBody>
      </p:sp>
      <p:sp>
        <p:nvSpPr>
          <p:cNvPr id="4" name="Text 2"/>
          <p:cNvSpPr/>
          <p:nvPr/>
        </p:nvSpPr>
        <p:spPr>
          <a:xfrm>
            <a:off x="793790" y="2427446"/>
            <a:ext cx="181451" cy="226814"/>
          </a:xfrm>
          <a:prstGeom prst="rect">
            <a:avLst/>
          </a:prstGeom>
          <a:noFill/>
          <a:ln/>
        </p:spPr>
        <p:txBody>
          <a:bodyPr wrap="none" lIns="0" tIns="0" rIns="0" bIns="0" rtlCol="0" anchor="t"/>
          <a:lstStyle/>
          <a:p>
            <a:pPr marL="0" indent="0" algn="l">
              <a:lnSpc>
                <a:spcPts val="2250"/>
              </a:lnSpc>
              <a:buNone/>
            </a:pPr>
            <a:r>
              <a:rPr lang="en-US" dirty="0">
                <a:solidFill>
                  <a:srgbClr val="3B4E4E"/>
                </a:solidFill>
                <a:latin typeface="ZapfHumnst BT" panose="020B0502050508020304" pitchFamily="34" charset="0"/>
                <a:ea typeface="Syne Light" pitchFamily="34" charset="-122"/>
                <a:cs typeface="Syne Light" pitchFamily="34" charset="-120"/>
              </a:rPr>
              <a:t>01</a:t>
            </a:r>
            <a:endParaRPr lang="en-US" dirty="0">
              <a:latin typeface="ZapfHumnst BT" panose="020B0502050508020304" pitchFamily="34" charset="0"/>
            </a:endParaRPr>
          </a:p>
        </p:txBody>
      </p:sp>
      <p:sp>
        <p:nvSpPr>
          <p:cNvPr id="5" name="Shape 3"/>
          <p:cNvSpPr/>
          <p:nvPr/>
        </p:nvSpPr>
        <p:spPr>
          <a:xfrm>
            <a:off x="793790" y="2712958"/>
            <a:ext cx="4226600" cy="22860"/>
          </a:xfrm>
          <a:prstGeom prst="rect">
            <a:avLst/>
          </a:prstGeom>
          <a:solidFill>
            <a:srgbClr val="224435"/>
          </a:solidFill>
          <a:ln/>
        </p:spPr>
      </p:sp>
      <p:sp>
        <p:nvSpPr>
          <p:cNvPr id="6" name="Text 4"/>
          <p:cNvSpPr/>
          <p:nvPr/>
        </p:nvSpPr>
        <p:spPr>
          <a:xfrm>
            <a:off x="793790" y="2849404"/>
            <a:ext cx="4226600" cy="566976"/>
          </a:xfrm>
          <a:prstGeom prst="rect">
            <a:avLst/>
          </a:prstGeom>
          <a:noFill/>
          <a:ln/>
        </p:spPr>
        <p:txBody>
          <a:bodyPr wrap="square" lIns="0" tIns="0" rIns="0" bIns="0" rtlCol="0" anchor="t"/>
          <a:lstStyle/>
          <a:p>
            <a:pPr marL="0" indent="0" algn="l">
              <a:lnSpc>
                <a:spcPts val="2200"/>
              </a:lnSpc>
              <a:buNone/>
            </a:pPr>
            <a:r>
              <a:rPr lang="en-US" sz="2000" b="1" dirty="0">
                <a:solidFill>
                  <a:srgbClr val="3B4E4E"/>
                </a:solidFill>
                <a:latin typeface="ZapfHumnst BT" panose="020B0502050508020304" pitchFamily="34" charset="0"/>
                <a:ea typeface="Syne Bold" pitchFamily="34" charset="-122"/>
                <a:cs typeface="Syne Bold" pitchFamily="34" charset="-120"/>
              </a:rPr>
              <a:t>Communicate Clearly and Frequently</a:t>
            </a:r>
            <a:endParaRPr lang="en-US" sz="2000" dirty="0">
              <a:latin typeface="ZapfHumnst BT" panose="020B0502050508020304" pitchFamily="34" charset="0"/>
            </a:endParaRPr>
          </a:p>
        </p:txBody>
      </p:sp>
      <p:sp>
        <p:nvSpPr>
          <p:cNvPr id="7" name="Text 5"/>
          <p:cNvSpPr/>
          <p:nvPr/>
        </p:nvSpPr>
        <p:spPr>
          <a:xfrm>
            <a:off x="793789" y="3202127"/>
            <a:ext cx="4226600" cy="870823"/>
          </a:xfrm>
          <a:prstGeom prst="rect">
            <a:avLst/>
          </a:prstGeom>
          <a:noFill/>
          <a:ln/>
        </p:spPr>
        <p:txBody>
          <a:bodyPr wrap="square" lIns="88900" tIns="38100" rIns="88900" bIns="38100" rtlCol="0" anchor="t"/>
          <a:lstStyle/>
          <a:p>
            <a:pPr algn="l">
              <a:lnSpc>
                <a:spcPts val="2250"/>
              </a:lnSpc>
              <a:buNone/>
            </a:pPr>
            <a:r>
              <a:rPr lang="en-US" sz="2000" dirty="0">
                <a:solidFill>
                  <a:srgbClr val="3B4E4E"/>
                </a:solidFill>
                <a:latin typeface="ZapfHumnst BT" panose="020B0502050508020304" pitchFamily="34" charset="0"/>
                <a:ea typeface="Overpass Light" pitchFamily="34" charset="-122"/>
                <a:cs typeface="Overpass Light" pitchFamily="34" charset="-120"/>
              </a:rPr>
              <a:t>Establish multiple channels for two-way dialogue. Share updates regularly, invite questions, and ensure messaging reaches every level of the organization.</a:t>
            </a:r>
            <a:endParaRPr lang="en-US" sz="2000" dirty="0">
              <a:latin typeface="ZapfHumnst BT" panose="020B0502050508020304" pitchFamily="34" charset="0"/>
            </a:endParaRPr>
          </a:p>
        </p:txBody>
      </p:sp>
      <p:sp>
        <p:nvSpPr>
          <p:cNvPr id="8" name="Text 6"/>
          <p:cNvSpPr/>
          <p:nvPr/>
        </p:nvSpPr>
        <p:spPr>
          <a:xfrm>
            <a:off x="5201841" y="2427446"/>
            <a:ext cx="181451" cy="226814"/>
          </a:xfrm>
          <a:prstGeom prst="rect">
            <a:avLst/>
          </a:prstGeom>
          <a:noFill/>
          <a:ln/>
        </p:spPr>
        <p:txBody>
          <a:bodyPr wrap="none" lIns="0" tIns="0" rIns="0" bIns="0" rtlCol="0" anchor="t"/>
          <a:lstStyle/>
          <a:p>
            <a:pPr marL="0" indent="0" algn="l">
              <a:lnSpc>
                <a:spcPts val="2250"/>
              </a:lnSpc>
              <a:buNone/>
            </a:pPr>
            <a:r>
              <a:rPr lang="en-US" dirty="0">
                <a:solidFill>
                  <a:srgbClr val="3B4E4E"/>
                </a:solidFill>
                <a:latin typeface="ZapfHumnst BT" panose="020B0502050508020304" pitchFamily="34" charset="0"/>
                <a:ea typeface="Syne Light" pitchFamily="34" charset="-122"/>
                <a:cs typeface="Syne Light" pitchFamily="34" charset="-120"/>
              </a:rPr>
              <a:t>02</a:t>
            </a:r>
            <a:endParaRPr lang="en-US" dirty="0">
              <a:latin typeface="ZapfHumnst BT" panose="020B0502050508020304" pitchFamily="34" charset="0"/>
            </a:endParaRPr>
          </a:p>
        </p:txBody>
      </p:sp>
      <p:sp>
        <p:nvSpPr>
          <p:cNvPr id="9" name="Shape 7"/>
          <p:cNvSpPr/>
          <p:nvPr/>
        </p:nvSpPr>
        <p:spPr>
          <a:xfrm>
            <a:off x="5201841" y="2712958"/>
            <a:ext cx="4226600" cy="22860"/>
          </a:xfrm>
          <a:prstGeom prst="rect">
            <a:avLst/>
          </a:prstGeom>
          <a:solidFill>
            <a:srgbClr val="224435"/>
          </a:solidFill>
          <a:ln/>
        </p:spPr>
      </p:sp>
      <p:sp>
        <p:nvSpPr>
          <p:cNvPr id="10" name="Text 8"/>
          <p:cNvSpPr/>
          <p:nvPr/>
        </p:nvSpPr>
        <p:spPr>
          <a:xfrm>
            <a:off x="5201841" y="2849404"/>
            <a:ext cx="3252430" cy="283488"/>
          </a:xfrm>
          <a:prstGeom prst="rect">
            <a:avLst/>
          </a:prstGeom>
          <a:noFill/>
          <a:ln/>
        </p:spPr>
        <p:txBody>
          <a:bodyPr wrap="none" lIns="0" tIns="0" rIns="0" bIns="0" rtlCol="0" anchor="t"/>
          <a:lstStyle/>
          <a:p>
            <a:pPr marL="0" indent="0" algn="l">
              <a:lnSpc>
                <a:spcPts val="2200"/>
              </a:lnSpc>
              <a:buNone/>
            </a:pPr>
            <a:r>
              <a:rPr lang="en-US" sz="2000" b="1" dirty="0">
                <a:solidFill>
                  <a:srgbClr val="3B4E4E"/>
                </a:solidFill>
                <a:latin typeface="ZapfHumnst BT" panose="020B0502050508020304" pitchFamily="34" charset="0"/>
                <a:ea typeface="Syne Bold" pitchFamily="34" charset="-122"/>
                <a:cs typeface="Syne Bold" pitchFamily="34" charset="-120"/>
              </a:rPr>
              <a:t>Involve Stakeholders Early</a:t>
            </a:r>
            <a:endParaRPr lang="en-US" sz="2000" dirty="0">
              <a:latin typeface="ZapfHumnst BT" panose="020B0502050508020304" pitchFamily="34" charset="0"/>
            </a:endParaRPr>
          </a:p>
        </p:txBody>
      </p:sp>
      <p:sp>
        <p:nvSpPr>
          <p:cNvPr id="11" name="Text 9"/>
          <p:cNvSpPr/>
          <p:nvPr/>
        </p:nvSpPr>
        <p:spPr>
          <a:xfrm>
            <a:off x="5201841" y="3241715"/>
            <a:ext cx="4226600" cy="1161098"/>
          </a:xfrm>
          <a:prstGeom prst="rect">
            <a:avLst/>
          </a:prstGeom>
          <a:noFill/>
          <a:ln/>
        </p:spPr>
        <p:txBody>
          <a:bodyPr wrap="square" lIns="88900" tIns="38100" rIns="88900" bIns="38100" rtlCol="0" anchor="t"/>
          <a:lstStyle/>
          <a:p>
            <a:pPr algn="l">
              <a:lnSpc>
                <a:spcPts val="2250"/>
              </a:lnSpc>
              <a:buNone/>
            </a:pPr>
            <a:r>
              <a:rPr lang="en-US" sz="2000" dirty="0">
                <a:solidFill>
                  <a:srgbClr val="3B4E4E"/>
                </a:solidFill>
                <a:latin typeface="ZapfHumnst BT" panose="020B0502050508020304" pitchFamily="34" charset="0"/>
                <a:ea typeface="Overpass Light" pitchFamily="34" charset="-122"/>
                <a:cs typeface="Overpass Light" pitchFamily="34" charset="-120"/>
              </a:rPr>
              <a:t>Bring key players into the conversation from day one. Co-create solutions, leverage diverse perspectives, and build ownership through meaningful participation.</a:t>
            </a:r>
            <a:endParaRPr lang="en-US" sz="2000" dirty="0">
              <a:latin typeface="ZapfHumnst BT" panose="020B0502050508020304" pitchFamily="34" charset="0"/>
            </a:endParaRPr>
          </a:p>
        </p:txBody>
      </p:sp>
      <p:sp>
        <p:nvSpPr>
          <p:cNvPr id="12" name="Text 10"/>
          <p:cNvSpPr/>
          <p:nvPr/>
        </p:nvSpPr>
        <p:spPr>
          <a:xfrm>
            <a:off x="9609892" y="2427446"/>
            <a:ext cx="181451" cy="226814"/>
          </a:xfrm>
          <a:prstGeom prst="rect">
            <a:avLst/>
          </a:prstGeom>
          <a:noFill/>
          <a:ln/>
        </p:spPr>
        <p:txBody>
          <a:bodyPr wrap="none" lIns="0" tIns="0" rIns="0" bIns="0" rtlCol="0" anchor="t"/>
          <a:lstStyle/>
          <a:p>
            <a:pPr marL="0" indent="0" algn="l">
              <a:lnSpc>
                <a:spcPts val="2250"/>
              </a:lnSpc>
              <a:buNone/>
            </a:pPr>
            <a:r>
              <a:rPr lang="en-US" dirty="0">
                <a:solidFill>
                  <a:srgbClr val="3B4E4E"/>
                </a:solidFill>
                <a:latin typeface="ZapfHumnst BT" panose="020B0502050508020304" pitchFamily="34" charset="0"/>
                <a:ea typeface="Syne Light" pitchFamily="34" charset="-122"/>
                <a:cs typeface="Syne Light" pitchFamily="34" charset="-120"/>
              </a:rPr>
              <a:t>03</a:t>
            </a:r>
            <a:endParaRPr lang="en-US" dirty="0">
              <a:latin typeface="ZapfHumnst BT" panose="020B0502050508020304" pitchFamily="34" charset="0"/>
            </a:endParaRPr>
          </a:p>
        </p:txBody>
      </p:sp>
      <p:sp>
        <p:nvSpPr>
          <p:cNvPr id="13" name="Shape 11"/>
          <p:cNvSpPr/>
          <p:nvPr/>
        </p:nvSpPr>
        <p:spPr>
          <a:xfrm>
            <a:off x="9609892" y="2712958"/>
            <a:ext cx="4226719" cy="22860"/>
          </a:xfrm>
          <a:prstGeom prst="rect">
            <a:avLst/>
          </a:prstGeom>
          <a:solidFill>
            <a:srgbClr val="224435"/>
          </a:solidFill>
          <a:ln/>
        </p:spPr>
      </p:sp>
      <p:sp>
        <p:nvSpPr>
          <p:cNvPr id="14" name="Text 12"/>
          <p:cNvSpPr/>
          <p:nvPr/>
        </p:nvSpPr>
        <p:spPr>
          <a:xfrm>
            <a:off x="9609892" y="2849404"/>
            <a:ext cx="3901202" cy="283488"/>
          </a:xfrm>
          <a:prstGeom prst="rect">
            <a:avLst/>
          </a:prstGeom>
          <a:noFill/>
          <a:ln/>
        </p:spPr>
        <p:txBody>
          <a:bodyPr wrap="none" lIns="0" tIns="0" rIns="0" bIns="0" rtlCol="0" anchor="t"/>
          <a:lstStyle/>
          <a:p>
            <a:pPr marL="0" indent="0" algn="l">
              <a:lnSpc>
                <a:spcPts val="2200"/>
              </a:lnSpc>
              <a:buNone/>
            </a:pPr>
            <a:r>
              <a:rPr lang="en-US" sz="2000" b="1" dirty="0">
                <a:solidFill>
                  <a:srgbClr val="3B4E4E"/>
                </a:solidFill>
                <a:latin typeface="ZapfHumnst BT" panose="020B0502050508020304" pitchFamily="34" charset="0"/>
                <a:ea typeface="Syne Bold" pitchFamily="34" charset="-122"/>
                <a:cs typeface="Syne Bold" pitchFamily="34" charset="-120"/>
              </a:rPr>
              <a:t>Provide Training and Resources</a:t>
            </a:r>
            <a:endParaRPr lang="en-US" sz="2000" dirty="0">
              <a:latin typeface="ZapfHumnst BT" panose="020B0502050508020304" pitchFamily="34" charset="0"/>
            </a:endParaRPr>
          </a:p>
        </p:txBody>
      </p:sp>
      <p:sp>
        <p:nvSpPr>
          <p:cNvPr id="15" name="Text 13"/>
          <p:cNvSpPr/>
          <p:nvPr/>
        </p:nvSpPr>
        <p:spPr>
          <a:xfrm>
            <a:off x="9609892" y="3241715"/>
            <a:ext cx="4226719" cy="1161098"/>
          </a:xfrm>
          <a:prstGeom prst="rect">
            <a:avLst/>
          </a:prstGeom>
          <a:noFill/>
          <a:ln/>
        </p:spPr>
        <p:txBody>
          <a:bodyPr wrap="square" lIns="88900" tIns="38100" rIns="88900" bIns="38100" rtlCol="0" anchor="t"/>
          <a:lstStyle/>
          <a:p>
            <a:pPr algn="l">
              <a:lnSpc>
                <a:spcPts val="2250"/>
              </a:lnSpc>
              <a:buNone/>
            </a:pPr>
            <a:r>
              <a:rPr lang="en-US" sz="2000" dirty="0">
                <a:solidFill>
                  <a:srgbClr val="3B4E4E"/>
                </a:solidFill>
                <a:latin typeface="ZapfHumnst BT" panose="020B0502050508020304" pitchFamily="34" charset="0"/>
                <a:ea typeface="Overpass Light" pitchFamily="34" charset="-122"/>
                <a:cs typeface="Overpass Light" pitchFamily="34" charset="-120"/>
              </a:rPr>
              <a:t>Equip your people with the skills, tools, and knowledge they need. Invest in comprehensive development programs that build confidence and capability.</a:t>
            </a:r>
            <a:endParaRPr lang="en-US" sz="2000" dirty="0">
              <a:latin typeface="ZapfHumnst BT" panose="020B0502050508020304" pitchFamily="34" charset="0"/>
            </a:endParaRPr>
          </a:p>
        </p:txBody>
      </p:sp>
      <p:sp>
        <p:nvSpPr>
          <p:cNvPr id="16" name="Text 14"/>
          <p:cNvSpPr/>
          <p:nvPr/>
        </p:nvSpPr>
        <p:spPr>
          <a:xfrm>
            <a:off x="793790" y="4720352"/>
            <a:ext cx="181451" cy="226814"/>
          </a:xfrm>
          <a:prstGeom prst="rect">
            <a:avLst/>
          </a:prstGeom>
          <a:noFill/>
          <a:ln/>
        </p:spPr>
        <p:txBody>
          <a:bodyPr wrap="none" lIns="0" tIns="0" rIns="0" bIns="0" rtlCol="0" anchor="t"/>
          <a:lstStyle/>
          <a:p>
            <a:pPr marL="0" indent="0" algn="l">
              <a:lnSpc>
                <a:spcPts val="2250"/>
              </a:lnSpc>
              <a:buNone/>
            </a:pPr>
            <a:r>
              <a:rPr lang="en-US" dirty="0">
                <a:solidFill>
                  <a:srgbClr val="3B4E4E"/>
                </a:solidFill>
                <a:latin typeface="ZapfHumnst BT" panose="020B0502050508020304" pitchFamily="34" charset="0"/>
                <a:ea typeface="Syne Light" pitchFamily="34" charset="-122"/>
                <a:cs typeface="Syne Light" pitchFamily="34" charset="-120"/>
              </a:rPr>
              <a:t>04</a:t>
            </a:r>
            <a:endParaRPr lang="en-US" dirty="0">
              <a:latin typeface="ZapfHumnst BT" panose="020B0502050508020304" pitchFamily="34" charset="0"/>
            </a:endParaRPr>
          </a:p>
        </p:txBody>
      </p:sp>
      <p:sp>
        <p:nvSpPr>
          <p:cNvPr id="17" name="Shape 15"/>
          <p:cNvSpPr/>
          <p:nvPr/>
        </p:nvSpPr>
        <p:spPr>
          <a:xfrm>
            <a:off x="793790" y="5005864"/>
            <a:ext cx="6430685" cy="22860"/>
          </a:xfrm>
          <a:prstGeom prst="rect">
            <a:avLst/>
          </a:prstGeom>
          <a:solidFill>
            <a:srgbClr val="224435"/>
          </a:solidFill>
          <a:ln/>
        </p:spPr>
      </p:sp>
      <p:sp>
        <p:nvSpPr>
          <p:cNvPr id="18" name="Text 16"/>
          <p:cNvSpPr/>
          <p:nvPr/>
        </p:nvSpPr>
        <p:spPr>
          <a:xfrm>
            <a:off x="793790" y="5142309"/>
            <a:ext cx="4692015" cy="283488"/>
          </a:xfrm>
          <a:prstGeom prst="rect">
            <a:avLst/>
          </a:prstGeom>
          <a:noFill/>
          <a:ln/>
        </p:spPr>
        <p:txBody>
          <a:bodyPr wrap="none" lIns="0" tIns="0" rIns="0" bIns="0" rtlCol="0" anchor="t"/>
          <a:lstStyle/>
          <a:p>
            <a:pPr marL="0" indent="0" algn="l">
              <a:lnSpc>
                <a:spcPts val="2200"/>
              </a:lnSpc>
              <a:buNone/>
            </a:pPr>
            <a:r>
              <a:rPr lang="en-US" sz="2000" b="1" dirty="0">
                <a:solidFill>
                  <a:srgbClr val="3B4E4E"/>
                </a:solidFill>
                <a:latin typeface="ZapfHumnst BT" panose="020B0502050508020304" pitchFamily="34" charset="0"/>
                <a:ea typeface="Syne Bold" pitchFamily="34" charset="-122"/>
                <a:cs typeface="Syne Bold" pitchFamily="34" charset="-120"/>
              </a:rPr>
              <a:t>Address Resistance Through Dialogue</a:t>
            </a:r>
            <a:endParaRPr lang="en-US" sz="2000" dirty="0">
              <a:latin typeface="ZapfHumnst BT" panose="020B0502050508020304" pitchFamily="34" charset="0"/>
            </a:endParaRPr>
          </a:p>
        </p:txBody>
      </p:sp>
      <p:sp>
        <p:nvSpPr>
          <p:cNvPr id="19" name="Text 17"/>
          <p:cNvSpPr/>
          <p:nvPr/>
        </p:nvSpPr>
        <p:spPr>
          <a:xfrm>
            <a:off x="697537" y="5534620"/>
            <a:ext cx="6430685" cy="580549"/>
          </a:xfrm>
          <a:prstGeom prst="rect">
            <a:avLst/>
          </a:prstGeom>
          <a:noFill/>
          <a:ln/>
        </p:spPr>
        <p:txBody>
          <a:bodyPr wrap="square" lIns="88900" tIns="38100" rIns="88900" bIns="38100" rtlCol="0" anchor="t"/>
          <a:lstStyle/>
          <a:p>
            <a:pPr algn="l">
              <a:lnSpc>
                <a:spcPts val="2250"/>
              </a:lnSpc>
              <a:buNone/>
            </a:pPr>
            <a:r>
              <a:rPr lang="en-US" sz="2000" dirty="0">
                <a:solidFill>
                  <a:srgbClr val="3B4E4E"/>
                </a:solidFill>
                <a:latin typeface="ZapfHumnst BT" panose="020B0502050508020304" pitchFamily="34" charset="0"/>
                <a:ea typeface="Overpass Light" pitchFamily="34" charset="-122"/>
                <a:cs typeface="Overpass Light" pitchFamily="34" charset="-120"/>
              </a:rPr>
              <a:t>Listen to concerns without judgment. Understand the root causes of resistance and respond with empathy, facts, and genuine solutions.</a:t>
            </a:r>
            <a:endParaRPr lang="en-US" sz="2000" dirty="0">
              <a:latin typeface="ZapfHumnst BT" panose="020B0502050508020304" pitchFamily="34" charset="0"/>
            </a:endParaRPr>
          </a:p>
        </p:txBody>
      </p:sp>
      <p:sp>
        <p:nvSpPr>
          <p:cNvPr id="20" name="Text 18"/>
          <p:cNvSpPr/>
          <p:nvPr/>
        </p:nvSpPr>
        <p:spPr>
          <a:xfrm>
            <a:off x="7405926" y="4720352"/>
            <a:ext cx="181451" cy="226814"/>
          </a:xfrm>
          <a:prstGeom prst="rect">
            <a:avLst/>
          </a:prstGeom>
          <a:noFill/>
          <a:ln/>
        </p:spPr>
        <p:txBody>
          <a:bodyPr wrap="none" lIns="0" tIns="0" rIns="0" bIns="0" rtlCol="0" anchor="t"/>
          <a:lstStyle/>
          <a:p>
            <a:pPr marL="0" indent="0" algn="l">
              <a:lnSpc>
                <a:spcPts val="2250"/>
              </a:lnSpc>
              <a:buNone/>
            </a:pPr>
            <a:r>
              <a:rPr lang="en-US" dirty="0">
                <a:solidFill>
                  <a:srgbClr val="3B4E4E"/>
                </a:solidFill>
                <a:latin typeface="ZapfHumnst BT" panose="020B0502050508020304" pitchFamily="34" charset="0"/>
                <a:ea typeface="Syne Light" pitchFamily="34" charset="-122"/>
                <a:cs typeface="Syne Light" pitchFamily="34" charset="-120"/>
              </a:rPr>
              <a:t>05</a:t>
            </a:r>
            <a:endParaRPr lang="en-US" dirty="0">
              <a:latin typeface="ZapfHumnst BT" panose="020B0502050508020304" pitchFamily="34" charset="0"/>
            </a:endParaRPr>
          </a:p>
        </p:txBody>
      </p:sp>
      <p:sp>
        <p:nvSpPr>
          <p:cNvPr id="21" name="Shape 19"/>
          <p:cNvSpPr/>
          <p:nvPr/>
        </p:nvSpPr>
        <p:spPr>
          <a:xfrm>
            <a:off x="7405926" y="5005864"/>
            <a:ext cx="6430685" cy="22860"/>
          </a:xfrm>
          <a:prstGeom prst="rect">
            <a:avLst/>
          </a:prstGeom>
          <a:solidFill>
            <a:srgbClr val="224435"/>
          </a:solidFill>
          <a:ln/>
        </p:spPr>
      </p:sp>
      <p:sp>
        <p:nvSpPr>
          <p:cNvPr id="22" name="Text 20"/>
          <p:cNvSpPr/>
          <p:nvPr/>
        </p:nvSpPr>
        <p:spPr>
          <a:xfrm>
            <a:off x="7405926" y="5142309"/>
            <a:ext cx="5431512" cy="283488"/>
          </a:xfrm>
          <a:prstGeom prst="rect">
            <a:avLst/>
          </a:prstGeom>
          <a:noFill/>
          <a:ln/>
        </p:spPr>
        <p:txBody>
          <a:bodyPr wrap="none" lIns="0" tIns="0" rIns="0" bIns="0" rtlCol="0" anchor="t"/>
          <a:lstStyle/>
          <a:p>
            <a:pPr marL="0" indent="0" algn="l">
              <a:lnSpc>
                <a:spcPts val="2200"/>
              </a:lnSpc>
              <a:buNone/>
            </a:pPr>
            <a:r>
              <a:rPr lang="en-US" sz="2000" b="1" dirty="0">
                <a:solidFill>
                  <a:srgbClr val="3B4E4E"/>
                </a:solidFill>
                <a:latin typeface="ZapfHumnst BT" panose="020B0502050508020304" pitchFamily="34" charset="0"/>
                <a:ea typeface="Syne Bold" pitchFamily="34" charset="-122"/>
                <a:cs typeface="Syne Bold" pitchFamily="34" charset="-120"/>
              </a:rPr>
              <a:t>Monitor Progress and Celebrate Quick Wins</a:t>
            </a:r>
            <a:endParaRPr lang="en-US" sz="2000" dirty="0">
              <a:latin typeface="ZapfHumnst BT" panose="020B0502050508020304" pitchFamily="34" charset="0"/>
            </a:endParaRPr>
          </a:p>
        </p:txBody>
      </p:sp>
      <p:sp>
        <p:nvSpPr>
          <p:cNvPr id="23" name="Text 21"/>
          <p:cNvSpPr/>
          <p:nvPr/>
        </p:nvSpPr>
        <p:spPr>
          <a:xfrm>
            <a:off x="7309673" y="5534620"/>
            <a:ext cx="6430685" cy="580549"/>
          </a:xfrm>
          <a:prstGeom prst="rect">
            <a:avLst/>
          </a:prstGeom>
          <a:noFill/>
          <a:ln/>
        </p:spPr>
        <p:txBody>
          <a:bodyPr wrap="square" lIns="88900" tIns="38100" rIns="88900" bIns="38100" rtlCol="0" anchor="t"/>
          <a:lstStyle/>
          <a:p>
            <a:pPr algn="l">
              <a:lnSpc>
                <a:spcPts val="2250"/>
              </a:lnSpc>
              <a:buNone/>
            </a:pPr>
            <a:r>
              <a:rPr lang="en-US" sz="2000" dirty="0">
                <a:solidFill>
                  <a:srgbClr val="3B4E4E"/>
                </a:solidFill>
                <a:latin typeface="ZapfHumnst BT" panose="020B0502050508020304" pitchFamily="34" charset="0"/>
                <a:ea typeface="Overpass Light" pitchFamily="34" charset="-122"/>
                <a:cs typeface="Overpass Light" pitchFamily="34" charset="-120"/>
              </a:rPr>
              <a:t>Track metrics that matter, adjust course as needed, and recognize achievements—no matter how small. Momentum builds on visible success.</a:t>
            </a:r>
            <a:endParaRPr lang="en-US" sz="2000" dirty="0">
              <a:latin typeface="ZapfHumnst BT" panose="020B0502050508020304" pitchFamily="34" charset="0"/>
            </a:endParaRPr>
          </a:p>
        </p:txBody>
      </p:sp>
      <p:sp>
        <p:nvSpPr>
          <p:cNvPr id="24" name="Shape 22"/>
          <p:cNvSpPr/>
          <p:nvPr/>
        </p:nvSpPr>
        <p:spPr>
          <a:xfrm>
            <a:off x="793790" y="6455331"/>
            <a:ext cx="13042821" cy="1513138"/>
          </a:xfrm>
          <a:prstGeom prst="roundRect">
            <a:avLst>
              <a:gd name="adj" fmla="val 7181"/>
            </a:avLst>
          </a:prstGeom>
          <a:solidFill>
            <a:srgbClr val="CCE5DA"/>
          </a:solidFill>
          <a:ln/>
        </p:spPr>
      </p:sp>
      <p:pic>
        <p:nvPicPr>
          <p:cNvPr id="25" name="Image 0" descr="preencoded.png"/>
          <p:cNvPicPr>
            <a:picLocks noChangeAspect="1"/>
          </p:cNvPicPr>
          <p:nvPr/>
        </p:nvPicPr>
        <p:blipFill>
          <a:blip r:embed="rId2"/>
          <a:stretch>
            <a:fillRect/>
          </a:stretch>
        </p:blipFill>
        <p:spPr>
          <a:xfrm>
            <a:off x="975241" y="6713815"/>
            <a:ext cx="226814" cy="181451"/>
          </a:xfrm>
          <a:prstGeom prst="rect">
            <a:avLst/>
          </a:prstGeom>
        </p:spPr>
      </p:pic>
      <p:sp>
        <p:nvSpPr>
          <p:cNvPr id="26" name="Text 23"/>
          <p:cNvSpPr/>
          <p:nvPr/>
        </p:nvSpPr>
        <p:spPr>
          <a:xfrm>
            <a:off x="1383506" y="6682145"/>
            <a:ext cx="12271653" cy="580549"/>
          </a:xfrm>
          <a:prstGeom prst="rect">
            <a:avLst/>
          </a:prstGeom>
          <a:noFill/>
          <a:ln/>
        </p:spPr>
        <p:txBody>
          <a:bodyPr wrap="square" lIns="88900" tIns="38100" rIns="88900" bIns="38100" rtlCol="0" anchor="t"/>
          <a:lstStyle/>
          <a:p>
            <a:pPr algn="just">
              <a:buNone/>
            </a:pPr>
            <a:r>
              <a:rPr lang="en-US" sz="2400" b="1" dirty="0">
                <a:solidFill>
                  <a:srgbClr val="000000"/>
                </a:solidFill>
                <a:latin typeface="ZapfHumnst BT" panose="020B0502050508020304" pitchFamily="34" charset="0"/>
                <a:ea typeface="Overpass Light" pitchFamily="34" charset="-122"/>
                <a:cs typeface="Overpass Light" pitchFamily="34" charset="-120"/>
              </a:rPr>
              <a:t>Key Insight:</a:t>
            </a:r>
            <a:r>
              <a:rPr lang="en-US" sz="2400" dirty="0">
                <a:solidFill>
                  <a:srgbClr val="000000"/>
                </a:solidFill>
                <a:latin typeface="ZapfHumnst BT" panose="020B0502050508020304" pitchFamily="34" charset="0"/>
                <a:ea typeface="Overpass Light" pitchFamily="34" charset="-122"/>
                <a:cs typeface="Overpass Light" pitchFamily="34" charset="-120"/>
              </a:rPr>
              <a:t> Implementation isn't a one-time event—it's an ongoing process of adaptation, learning, and refinement. Stay flexible, remain committed, and keep your teams engaged throughout the transformation.</a:t>
            </a:r>
            <a:endParaRPr lang="en-US" sz="2400" dirty="0">
              <a:latin typeface="ZapfHumnst BT" panose="020B0502050508020304" pitchFamily="34" charset="0"/>
            </a:endParaRPr>
          </a:p>
        </p:txBody>
      </p:sp>
    </p:spTree>
    <p:extLst>
      <p:ext uri="{BB962C8B-B14F-4D97-AF65-F5344CB8AC3E}">
        <p14:creationId xmlns:p14="http://schemas.microsoft.com/office/powerpoint/2010/main" val="3434635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p:cTn id="14" dur="500" fill="hold"/>
                                        <p:tgtEl>
                                          <p:spTgt spid="3"/>
                                        </p:tgtEl>
                                        <p:attrNameLst>
                                          <p:attrName>ppt_w</p:attrName>
                                        </p:attrNameLst>
                                      </p:cBhvr>
                                      <p:tavLst>
                                        <p:tav tm="0">
                                          <p:val>
                                            <p:fltVal val="0"/>
                                          </p:val>
                                        </p:tav>
                                        <p:tav tm="100000">
                                          <p:val>
                                            <p:strVal val="#ppt_w"/>
                                          </p:val>
                                        </p:tav>
                                      </p:tavLst>
                                    </p:anim>
                                    <p:anim calcmode="lin" valueType="num">
                                      <p:cBhvr>
                                        <p:cTn id="15" dur="500" fill="hold"/>
                                        <p:tgtEl>
                                          <p:spTgt spid="3"/>
                                        </p:tgtEl>
                                        <p:attrNameLst>
                                          <p:attrName>ppt_h</p:attrName>
                                        </p:attrNameLst>
                                      </p:cBhvr>
                                      <p:tavLst>
                                        <p:tav tm="0">
                                          <p:val>
                                            <p:fltVal val="0"/>
                                          </p:val>
                                        </p:tav>
                                        <p:tav tm="100000">
                                          <p:val>
                                            <p:strVal val="#ppt_h"/>
                                          </p:val>
                                        </p:tav>
                                      </p:tavLst>
                                    </p:anim>
                                    <p:animEffect transition="in" filter="fade">
                                      <p:cBhvr>
                                        <p:cTn id="16" dur="500"/>
                                        <p:tgtEl>
                                          <p:spTgt spid="3"/>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anim calcmode="lin" valueType="num">
                                      <p:cBhvr>
                                        <p:cTn id="21" dur="500" fill="hold"/>
                                        <p:tgtEl>
                                          <p:spTgt spid="4"/>
                                        </p:tgtEl>
                                        <p:attrNameLst>
                                          <p:attrName>ppt_w</p:attrName>
                                        </p:attrNameLst>
                                      </p:cBhvr>
                                      <p:tavLst>
                                        <p:tav tm="0">
                                          <p:val>
                                            <p:fltVal val="0"/>
                                          </p:val>
                                        </p:tav>
                                        <p:tav tm="100000">
                                          <p:val>
                                            <p:strVal val="#ppt_w"/>
                                          </p:val>
                                        </p:tav>
                                      </p:tavLst>
                                    </p:anim>
                                    <p:anim calcmode="lin" valueType="num">
                                      <p:cBhvr>
                                        <p:cTn id="22" dur="500" fill="hold"/>
                                        <p:tgtEl>
                                          <p:spTgt spid="4"/>
                                        </p:tgtEl>
                                        <p:attrNameLst>
                                          <p:attrName>ppt_h</p:attrName>
                                        </p:attrNameLst>
                                      </p:cBhvr>
                                      <p:tavLst>
                                        <p:tav tm="0">
                                          <p:val>
                                            <p:fltVal val="0"/>
                                          </p:val>
                                        </p:tav>
                                        <p:tav tm="100000">
                                          <p:val>
                                            <p:strVal val="#ppt_h"/>
                                          </p:val>
                                        </p:tav>
                                      </p:tavLst>
                                    </p:anim>
                                    <p:animEffect transition="in" filter="fade">
                                      <p:cBhvr>
                                        <p:cTn id="23" dur="500"/>
                                        <p:tgtEl>
                                          <p:spTgt spid="4"/>
                                        </p:tgtEl>
                                      </p:cBhvr>
                                    </p:animEffect>
                                  </p:childTnLst>
                                </p:cTn>
                              </p:par>
                              <p:par>
                                <p:cTn id="24" presetID="53" presetClass="entr" presetSubtype="16" fill="hold" nodeType="withEffect">
                                  <p:stCondLst>
                                    <p:cond delay="0"/>
                                  </p:stCondLst>
                                  <p:childTnLst>
                                    <p:set>
                                      <p:cBhvr>
                                        <p:cTn id="25" dur="1" fill="hold">
                                          <p:stCondLst>
                                            <p:cond delay="0"/>
                                          </p:stCondLst>
                                        </p:cTn>
                                        <p:tgtEl>
                                          <p:spTgt spid="5"/>
                                        </p:tgtEl>
                                        <p:attrNameLst>
                                          <p:attrName>style.visibility</p:attrName>
                                        </p:attrNameLst>
                                      </p:cBhvr>
                                      <p:to>
                                        <p:strVal val="visible"/>
                                      </p:to>
                                    </p:set>
                                    <p:anim calcmode="lin" valueType="num">
                                      <p:cBhvr>
                                        <p:cTn id="26" dur="500" fill="hold"/>
                                        <p:tgtEl>
                                          <p:spTgt spid="5"/>
                                        </p:tgtEl>
                                        <p:attrNameLst>
                                          <p:attrName>ppt_w</p:attrName>
                                        </p:attrNameLst>
                                      </p:cBhvr>
                                      <p:tavLst>
                                        <p:tav tm="0">
                                          <p:val>
                                            <p:fltVal val="0"/>
                                          </p:val>
                                        </p:tav>
                                        <p:tav tm="100000">
                                          <p:val>
                                            <p:strVal val="#ppt_w"/>
                                          </p:val>
                                        </p:tav>
                                      </p:tavLst>
                                    </p:anim>
                                    <p:anim calcmode="lin" valueType="num">
                                      <p:cBhvr>
                                        <p:cTn id="27" dur="500" fill="hold"/>
                                        <p:tgtEl>
                                          <p:spTgt spid="5"/>
                                        </p:tgtEl>
                                        <p:attrNameLst>
                                          <p:attrName>ppt_h</p:attrName>
                                        </p:attrNameLst>
                                      </p:cBhvr>
                                      <p:tavLst>
                                        <p:tav tm="0">
                                          <p:val>
                                            <p:fltVal val="0"/>
                                          </p:val>
                                        </p:tav>
                                        <p:tav tm="100000">
                                          <p:val>
                                            <p:strVal val="#ppt_h"/>
                                          </p:val>
                                        </p:tav>
                                      </p:tavLst>
                                    </p:anim>
                                    <p:animEffect transition="in" filter="fade">
                                      <p:cBhvr>
                                        <p:cTn id="28" dur="500"/>
                                        <p:tgtEl>
                                          <p:spTgt spid="5"/>
                                        </p:tgtEl>
                                      </p:cBhvr>
                                    </p:animEffect>
                                  </p:childTnLst>
                                </p:cTn>
                              </p:par>
                              <p:par>
                                <p:cTn id="29" presetID="53" presetClass="entr" presetSubtype="16" fill="hold" grpId="0" nodeType="withEffect">
                                  <p:stCondLst>
                                    <p:cond delay="0"/>
                                  </p:stCondLst>
                                  <p:childTnLst>
                                    <p:set>
                                      <p:cBhvr>
                                        <p:cTn id="30" dur="1" fill="hold">
                                          <p:stCondLst>
                                            <p:cond delay="0"/>
                                          </p:stCondLst>
                                        </p:cTn>
                                        <p:tgtEl>
                                          <p:spTgt spid="6"/>
                                        </p:tgtEl>
                                        <p:attrNameLst>
                                          <p:attrName>style.visibility</p:attrName>
                                        </p:attrNameLst>
                                      </p:cBhvr>
                                      <p:to>
                                        <p:strVal val="visible"/>
                                      </p:to>
                                    </p:set>
                                    <p:anim calcmode="lin" valueType="num">
                                      <p:cBhvr>
                                        <p:cTn id="31" dur="500" fill="hold"/>
                                        <p:tgtEl>
                                          <p:spTgt spid="6"/>
                                        </p:tgtEl>
                                        <p:attrNameLst>
                                          <p:attrName>ppt_w</p:attrName>
                                        </p:attrNameLst>
                                      </p:cBhvr>
                                      <p:tavLst>
                                        <p:tav tm="0">
                                          <p:val>
                                            <p:fltVal val="0"/>
                                          </p:val>
                                        </p:tav>
                                        <p:tav tm="100000">
                                          <p:val>
                                            <p:strVal val="#ppt_w"/>
                                          </p:val>
                                        </p:tav>
                                      </p:tavLst>
                                    </p:anim>
                                    <p:anim calcmode="lin" valueType="num">
                                      <p:cBhvr>
                                        <p:cTn id="32" dur="500" fill="hold"/>
                                        <p:tgtEl>
                                          <p:spTgt spid="6"/>
                                        </p:tgtEl>
                                        <p:attrNameLst>
                                          <p:attrName>ppt_h</p:attrName>
                                        </p:attrNameLst>
                                      </p:cBhvr>
                                      <p:tavLst>
                                        <p:tav tm="0">
                                          <p:val>
                                            <p:fltVal val="0"/>
                                          </p:val>
                                        </p:tav>
                                        <p:tav tm="100000">
                                          <p:val>
                                            <p:strVal val="#ppt_h"/>
                                          </p:val>
                                        </p:tav>
                                      </p:tavLst>
                                    </p:anim>
                                    <p:animEffect transition="in" filter="fade">
                                      <p:cBhvr>
                                        <p:cTn id="33" dur="500"/>
                                        <p:tgtEl>
                                          <p:spTgt spid="6"/>
                                        </p:tgtEl>
                                      </p:cBhvr>
                                    </p:animEffect>
                                  </p:childTnLst>
                                </p:cTn>
                              </p:par>
                            </p:childTnLst>
                          </p:cTn>
                        </p:par>
                      </p:childTnLst>
                    </p:cTn>
                  </p:par>
                  <p:par>
                    <p:cTn id="34" fill="hold">
                      <p:stCondLst>
                        <p:cond delay="indefinite"/>
                      </p:stCondLst>
                      <p:childTnLst>
                        <p:par>
                          <p:cTn id="35" fill="hold">
                            <p:stCondLst>
                              <p:cond delay="0"/>
                            </p:stCondLst>
                            <p:childTnLst>
                              <p:par>
                                <p:cTn id="36" presetID="53" presetClass="entr" presetSubtype="16" fill="hold" grpId="0" nodeType="clickEffect">
                                  <p:stCondLst>
                                    <p:cond delay="0"/>
                                  </p:stCondLst>
                                  <p:childTnLst>
                                    <p:set>
                                      <p:cBhvr>
                                        <p:cTn id="37" dur="1" fill="hold">
                                          <p:stCondLst>
                                            <p:cond delay="0"/>
                                          </p:stCondLst>
                                        </p:cTn>
                                        <p:tgtEl>
                                          <p:spTgt spid="7"/>
                                        </p:tgtEl>
                                        <p:attrNameLst>
                                          <p:attrName>style.visibility</p:attrName>
                                        </p:attrNameLst>
                                      </p:cBhvr>
                                      <p:to>
                                        <p:strVal val="visible"/>
                                      </p:to>
                                    </p:set>
                                    <p:anim calcmode="lin" valueType="num">
                                      <p:cBhvr>
                                        <p:cTn id="38" dur="500" fill="hold"/>
                                        <p:tgtEl>
                                          <p:spTgt spid="7"/>
                                        </p:tgtEl>
                                        <p:attrNameLst>
                                          <p:attrName>ppt_w</p:attrName>
                                        </p:attrNameLst>
                                      </p:cBhvr>
                                      <p:tavLst>
                                        <p:tav tm="0">
                                          <p:val>
                                            <p:fltVal val="0"/>
                                          </p:val>
                                        </p:tav>
                                        <p:tav tm="100000">
                                          <p:val>
                                            <p:strVal val="#ppt_w"/>
                                          </p:val>
                                        </p:tav>
                                      </p:tavLst>
                                    </p:anim>
                                    <p:anim calcmode="lin" valueType="num">
                                      <p:cBhvr>
                                        <p:cTn id="39" dur="500" fill="hold"/>
                                        <p:tgtEl>
                                          <p:spTgt spid="7"/>
                                        </p:tgtEl>
                                        <p:attrNameLst>
                                          <p:attrName>ppt_h</p:attrName>
                                        </p:attrNameLst>
                                      </p:cBhvr>
                                      <p:tavLst>
                                        <p:tav tm="0">
                                          <p:val>
                                            <p:fltVal val="0"/>
                                          </p:val>
                                        </p:tav>
                                        <p:tav tm="100000">
                                          <p:val>
                                            <p:strVal val="#ppt_h"/>
                                          </p:val>
                                        </p:tav>
                                      </p:tavLst>
                                    </p:anim>
                                    <p:animEffect transition="in" filter="fade">
                                      <p:cBhvr>
                                        <p:cTn id="40" dur="500"/>
                                        <p:tgtEl>
                                          <p:spTgt spid="7"/>
                                        </p:tgtEl>
                                      </p:cBhvr>
                                    </p:animEffect>
                                  </p:childTnLst>
                                </p:cTn>
                              </p:par>
                            </p:childTnLst>
                          </p:cTn>
                        </p:par>
                      </p:childTnLst>
                    </p:cTn>
                  </p:par>
                  <p:par>
                    <p:cTn id="41" fill="hold">
                      <p:stCondLst>
                        <p:cond delay="indefinite"/>
                      </p:stCondLst>
                      <p:childTnLst>
                        <p:par>
                          <p:cTn id="42" fill="hold">
                            <p:stCondLst>
                              <p:cond delay="0"/>
                            </p:stCondLst>
                            <p:childTnLst>
                              <p:par>
                                <p:cTn id="43" presetID="53" presetClass="entr" presetSubtype="16" fill="hold" grpId="0" nodeType="clickEffect">
                                  <p:stCondLst>
                                    <p:cond delay="0"/>
                                  </p:stCondLst>
                                  <p:childTnLst>
                                    <p:set>
                                      <p:cBhvr>
                                        <p:cTn id="44" dur="1" fill="hold">
                                          <p:stCondLst>
                                            <p:cond delay="0"/>
                                          </p:stCondLst>
                                        </p:cTn>
                                        <p:tgtEl>
                                          <p:spTgt spid="8"/>
                                        </p:tgtEl>
                                        <p:attrNameLst>
                                          <p:attrName>style.visibility</p:attrName>
                                        </p:attrNameLst>
                                      </p:cBhvr>
                                      <p:to>
                                        <p:strVal val="visible"/>
                                      </p:to>
                                    </p:set>
                                    <p:anim calcmode="lin" valueType="num">
                                      <p:cBhvr>
                                        <p:cTn id="45" dur="500" fill="hold"/>
                                        <p:tgtEl>
                                          <p:spTgt spid="8"/>
                                        </p:tgtEl>
                                        <p:attrNameLst>
                                          <p:attrName>ppt_w</p:attrName>
                                        </p:attrNameLst>
                                      </p:cBhvr>
                                      <p:tavLst>
                                        <p:tav tm="0">
                                          <p:val>
                                            <p:fltVal val="0"/>
                                          </p:val>
                                        </p:tav>
                                        <p:tav tm="100000">
                                          <p:val>
                                            <p:strVal val="#ppt_w"/>
                                          </p:val>
                                        </p:tav>
                                      </p:tavLst>
                                    </p:anim>
                                    <p:anim calcmode="lin" valueType="num">
                                      <p:cBhvr>
                                        <p:cTn id="46" dur="500" fill="hold"/>
                                        <p:tgtEl>
                                          <p:spTgt spid="8"/>
                                        </p:tgtEl>
                                        <p:attrNameLst>
                                          <p:attrName>ppt_h</p:attrName>
                                        </p:attrNameLst>
                                      </p:cBhvr>
                                      <p:tavLst>
                                        <p:tav tm="0">
                                          <p:val>
                                            <p:fltVal val="0"/>
                                          </p:val>
                                        </p:tav>
                                        <p:tav tm="100000">
                                          <p:val>
                                            <p:strVal val="#ppt_h"/>
                                          </p:val>
                                        </p:tav>
                                      </p:tavLst>
                                    </p:anim>
                                    <p:animEffect transition="in" filter="fade">
                                      <p:cBhvr>
                                        <p:cTn id="47" dur="500"/>
                                        <p:tgtEl>
                                          <p:spTgt spid="8"/>
                                        </p:tgtEl>
                                      </p:cBhvr>
                                    </p:animEffect>
                                  </p:childTnLst>
                                </p:cTn>
                              </p:par>
                              <p:par>
                                <p:cTn id="48" presetID="53" presetClass="entr" presetSubtype="16" fill="hold" nodeType="withEffect">
                                  <p:stCondLst>
                                    <p:cond delay="0"/>
                                  </p:stCondLst>
                                  <p:childTnLst>
                                    <p:set>
                                      <p:cBhvr>
                                        <p:cTn id="49" dur="1" fill="hold">
                                          <p:stCondLst>
                                            <p:cond delay="0"/>
                                          </p:stCondLst>
                                        </p:cTn>
                                        <p:tgtEl>
                                          <p:spTgt spid="9"/>
                                        </p:tgtEl>
                                        <p:attrNameLst>
                                          <p:attrName>style.visibility</p:attrName>
                                        </p:attrNameLst>
                                      </p:cBhvr>
                                      <p:to>
                                        <p:strVal val="visible"/>
                                      </p:to>
                                    </p:set>
                                    <p:anim calcmode="lin" valueType="num">
                                      <p:cBhvr>
                                        <p:cTn id="50" dur="500" fill="hold"/>
                                        <p:tgtEl>
                                          <p:spTgt spid="9"/>
                                        </p:tgtEl>
                                        <p:attrNameLst>
                                          <p:attrName>ppt_w</p:attrName>
                                        </p:attrNameLst>
                                      </p:cBhvr>
                                      <p:tavLst>
                                        <p:tav tm="0">
                                          <p:val>
                                            <p:fltVal val="0"/>
                                          </p:val>
                                        </p:tav>
                                        <p:tav tm="100000">
                                          <p:val>
                                            <p:strVal val="#ppt_w"/>
                                          </p:val>
                                        </p:tav>
                                      </p:tavLst>
                                    </p:anim>
                                    <p:anim calcmode="lin" valueType="num">
                                      <p:cBhvr>
                                        <p:cTn id="51" dur="500" fill="hold"/>
                                        <p:tgtEl>
                                          <p:spTgt spid="9"/>
                                        </p:tgtEl>
                                        <p:attrNameLst>
                                          <p:attrName>ppt_h</p:attrName>
                                        </p:attrNameLst>
                                      </p:cBhvr>
                                      <p:tavLst>
                                        <p:tav tm="0">
                                          <p:val>
                                            <p:fltVal val="0"/>
                                          </p:val>
                                        </p:tav>
                                        <p:tav tm="100000">
                                          <p:val>
                                            <p:strVal val="#ppt_h"/>
                                          </p:val>
                                        </p:tav>
                                      </p:tavLst>
                                    </p:anim>
                                    <p:animEffect transition="in" filter="fade">
                                      <p:cBhvr>
                                        <p:cTn id="52" dur="500"/>
                                        <p:tgtEl>
                                          <p:spTgt spid="9"/>
                                        </p:tgtEl>
                                      </p:cBhvr>
                                    </p:animEffect>
                                  </p:childTnLst>
                                </p:cTn>
                              </p:par>
                              <p:par>
                                <p:cTn id="53" presetID="53" presetClass="entr" presetSubtype="16" fill="hold" grpId="0" nodeType="withEffect">
                                  <p:stCondLst>
                                    <p:cond delay="0"/>
                                  </p:stCondLst>
                                  <p:childTnLst>
                                    <p:set>
                                      <p:cBhvr>
                                        <p:cTn id="54" dur="1" fill="hold">
                                          <p:stCondLst>
                                            <p:cond delay="0"/>
                                          </p:stCondLst>
                                        </p:cTn>
                                        <p:tgtEl>
                                          <p:spTgt spid="10"/>
                                        </p:tgtEl>
                                        <p:attrNameLst>
                                          <p:attrName>style.visibility</p:attrName>
                                        </p:attrNameLst>
                                      </p:cBhvr>
                                      <p:to>
                                        <p:strVal val="visible"/>
                                      </p:to>
                                    </p:set>
                                    <p:anim calcmode="lin" valueType="num">
                                      <p:cBhvr>
                                        <p:cTn id="55" dur="500" fill="hold"/>
                                        <p:tgtEl>
                                          <p:spTgt spid="10"/>
                                        </p:tgtEl>
                                        <p:attrNameLst>
                                          <p:attrName>ppt_w</p:attrName>
                                        </p:attrNameLst>
                                      </p:cBhvr>
                                      <p:tavLst>
                                        <p:tav tm="0">
                                          <p:val>
                                            <p:fltVal val="0"/>
                                          </p:val>
                                        </p:tav>
                                        <p:tav tm="100000">
                                          <p:val>
                                            <p:strVal val="#ppt_w"/>
                                          </p:val>
                                        </p:tav>
                                      </p:tavLst>
                                    </p:anim>
                                    <p:anim calcmode="lin" valueType="num">
                                      <p:cBhvr>
                                        <p:cTn id="56" dur="500" fill="hold"/>
                                        <p:tgtEl>
                                          <p:spTgt spid="10"/>
                                        </p:tgtEl>
                                        <p:attrNameLst>
                                          <p:attrName>ppt_h</p:attrName>
                                        </p:attrNameLst>
                                      </p:cBhvr>
                                      <p:tavLst>
                                        <p:tav tm="0">
                                          <p:val>
                                            <p:fltVal val="0"/>
                                          </p:val>
                                        </p:tav>
                                        <p:tav tm="100000">
                                          <p:val>
                                            <p:strVal val="#ppt_h"/>
                                          </p:val>
                                        </p:tav>
                                      </p:tavLst>
                                    </p:anim>
                                    <p:animEffect transition="in" filter="fade">
                                      <p:cBhvr>
                                        <p:cTn id="57" dur="500"/>
                                        <p:tgtEl>
                                          <p:spTgt spid="10"/>
                                        </p:tgtEl>
                                      </p:cBhvr>
                                    </p:animEffect>
                                  </p:childTnLst>
                                </p:cTn>
                              </p:par>
                            </p:childTnLst>
                          </p:cTn>
                        </p:par>
                      </p:childTnLst>
                    </p:cTn>
                  </p:par>
                  <p:par>
                    <p:cTn id="58" fill="hold">
                      <p:stCondLst>
                        <p:cond delay="indefinite"/>
                      </p:stCondLst>
                      <p:childTnLst>
                        <p:par>
                          <p:cTn id="59" fill="hold">
                            <p:stCondLst>
                              <p:cond delay="0"/>
                            </p:stCondLst>
                            <p:childTnLst>
                              <p:par>
                                <p:cTn id="60" presetID="53" presetClass="entr" presetSubtype="16" fill="hold" grpId="0" nodeType="clickEffect">
                                  <p:stCondLst>
                                    <p:cond delay="0"/>
                                  </p:stCondLst>
                                  <p:childTnLst>
                                    <p:set>
                                      <p:cBhvr>
                                        <p:cTn id="61" dur="1" fill="hold">
                                          <p:stCondLst>
                                            <p:cond delay="0"/>
                                          </p:stCondLst>
                                        </p:cTn>
                                        <p:tgtEl>
                                          <p:spTgt spid="11"/>
                                        </p:tgtEl>
                                        <p:attrNameLst>
                                          <p:attrName>style.visibility</p:attrName>
                                        </p:attrNameLst>
                                      </p:cBhvr>
                                      <p:to>
                                        <p:strVal val="visible"/>
                                      </p:to>
                                    </p:set>
                                    <p:anim calcmode="lin" valueType="num">
                                      <p:cBhvr>
                                        <p:cTn id="62" dur="500" fill="hold"/>
                                        <p:tgtEl>
                                          <p:spTgt spid="11"/>
                                        </p:tgtEl>
                                        <p:attrNameLst>
                                          <p:attrName>ppt_w</p:attrName>
                                        </p:attrNameLst>
                                      </p:cBhvr>
                                      <p:tavLst>
                                        <p:tav tm="0">
                                          <p:val>
                                            <p:fltVal val="0"/>
                                          </p:val>
                                        </p:tav>
                                        <p:tav tm="100000">
                                          <p:val>
                                            <p:strVal val="#ppt_w"/>
                                          </p:val>
                                        </p:tav>
                                      </p:tavLst>
                                    </p:anim>
                                    <p:anim calcmode="lin" valueType="num">
                                      <p:cBhvr>
                                        <p:cTn id="63" dur="500" fill="hold"/>
                                        <p:tgtEl>
                                          <p:spTgt spid="11"/>
                                        </p:tgtEl>
                                        <p:attrNameLst>
                                          <p:attrName>ppt_h</p:attrName>
                                        </p:attrNameLst>
                                      </p:cBhvr>
                                      <p:tavLst>
                                        <p:tav tm="0">
                                          <p:val>
                                            <p:fltVal val="0"/>
                                          </p:val>
                                        </p:tav>
                                        <p:tav tm="100000">
                                          <p:val>
                                            <p:strVal val="#ppt_h"/>
                                          </p:val>
                                        </p:tav>
                                      </p:tavLst>
                                    </p:anim>
                                    <p:animEffect transition="in" filter="fade">
                                      <p:cBhvr>
                                        <p:cTn id="64" dur="500"/>
                                        <p:tgtEl>
                                          <p:spTgt spid="11"/>
                                        </p:tgtEl>
                                      </p:cBhvr>
                                    </p:animEffect>
                                  </p:childTnLst>
                                </p:cTn>
                              </p:par>
                            </p:childTnLst>
                          </p:cTn>
                        </p:par>
                      </p:childTnLst>
                    </p:cTn>
                  </p:par>
                  <p:par>
                    <p:cTn id="65" fill="hold">
                      <p:stCondLst>
                        <p:cond delay="indefinite"/>
                      </p:stCondLst>
                      <p:childTnLst>
                        <p:par>
                          <p:cTn id="66" fill="hold">
                            <p:stCondLst>
                              <p:cond delay="0"/>
                            </p:stCondLst>
                            <p:childTnLst>
                              <p:par>
                                <p:cTn id="67" presetID="53" presetClass="entr" presetSubtype="16" fill="hold" grpId="0" nodeType="clickEffect">
                                  <p:stCondLst>
                                    <p:cond delay="0"/>
                                  </p:stCondLst>
                                  <p:childTnLst>
                                    <p:set>
                                      <p:cBhvr>
                                        <p:cTn id="68" dur="1" fill="hold">
                                          <p:stCondLst>
                                            <p:cond delay="0"/>
                                          </p:stCondLst>
                                        </p:cTn>
                                        <p:tgtEl>
                                          <p:spTgt spid="12"/>
                                        </p:tgtEl>
                                        <p:attrNameLst>
                                          <p:attrName>style.visibility</p:attrName>
                                        </p:attrNameLst>
                                      </p:cBhvr>
                                      <p:to>
                                        <p:strVal val="visible"/>
                                      </p:to>
                                    </p:set>
                                    <p:anim calcmode="lin" valueType="num">
                                      <p:cBhvr>
                                        <p:cTn id="69" dur="500" fill="hold"/>
                                        <p:tgtEl>
                                          <p:spTgt spid="12"/>
                                        </p:tgtEl>
                                        <p:attrNameLst>
                                          <p:attrName>ppt_w</p:attrName>
                                        </p:attrNameLst>
                                      </p:cBhvr>
                                      <p:tavLst>
                                        <p:tav tm="0">
                                          <p:val>
                                            <p:fltVal val="0"/>
                                          </p:val>
                                        </p:tav>
                                        <p:tav tm="100000">
                                          <p:val>
                                            <p:strVal val="#ppt_w"/>
                                          </p:val>
                                        </p:tav>
                                      </p:tavLst>
                                    </p:anim>
                                    <p:anim calcmode="lin" valueType="num">
                                      <p:cBhvr>
                                        <p:cTn id="70" dur="500" fill="hold"/>
                                        <p:tgtEl>
                                          <p:spTgt spid="12"/>
                                        </p:tgtEl>
                                        <p:attrNameLst>
                                          <p:attrName>ppt_h</p:attrName>
                                        </p:attrNameLst>
                                      </p:cBhvr>
                                      <p:tavLst>
                                        <p:tav tm="0">
                                          <p:val>
                                            <p:fltVal val="0"/>
                                          </p:val>
                                        </p:tav>
                                        <p:tav tm="100000">
                                          <p:val>
                                            <p:strVal val="#ppt_h"/>
                                          </p:val>
                                        </p:tav>
                                      </p:tavLst>
                                    </p:anim>
                                    <p:animEffect transition="in" filter="fade">
                                      <p:cBhvr>
                                        <p:cTn id="71" dur="500"/>
                                        <p:tgtEl>
                                          <p:spTgt spid="12"/>
                                        </p:tgtEl>
                                      </p:cBhvr>
                                    </p:animEffect>
                                  </p:childTnLst>
                                </p:cTn>
                              </p:par>
                              <p:par>
                                <p:cTn id="72" presetID="53" presetClass="entr" presetSubtype="16" fill="hold" nodeType="withEffect">
                                  <p:stCondLst>
                                    <p:cond delay="0"/>
                                  </p:stCondLst>
                                  <p:childTnLst>
                                    <p:set>
                                      <p:cBhvr>
                                        <p:cTn id="73" dur="1" fill="hold">
                                          <p:stCondLst>
                                            <p:cond delay="0"/>
                                          </p:stCondLst>
                                        </p:cTn>
                                        <p:tgtEl>
                                          <p:spTgt spid="13"/>
                                        </p:tgtEl>
                                        <p:attrNameLst>
                                          <p:attrName>style.visibility</p:attrName>
                                        </p:attrNameLst>
                                      </p:cBhvr>
                                      <p:to>
                                        <p:strVal val="visible"/>
                                      </p:to>
                                    </p:set>
                                    <p:anim calcmode="lin" valueType="num">
                                      <p:cBhvr>
                                        <p:cTn id="74" dur="500" fill="hold"/>
                                        <p:tgtEl>
                                          <p:spTgt spid="13"/>
                                        </p:tgtEl>
                                        <p:attrNameLst>
                                          <p:attrName>ppt_w</p:attrName>
                                        </p:attrNameLst>
                                      </p:cBhvr>
                                      <p:tavLst>
                                        <p:tav tm="0">
                                          <p:val>
                                            <p:fltVal val="0"/>
                                          </p:val>
                                        </p:tav>
                                        <p:tav tm="100000">
                                          <p:val>
                                            <p:strVal val="#ppt_w"/>
                                          </p:val>
                                        </p:tav>
                                      </p:tavLst>
                                    </p:anim>
                                    <p:anim calcmode="lin" valueType="num">
                                      <p:cBhvr>
                                        <p:cTn id="75" dur="500" fill="hold"/>
                                        <p:tgtEl>
                                          <p:spTgt spid="13"/>
                                        </p:tgtEl>
                                        <p:attrNameLst>
                                          <p:attrName>ppt_h</p:attrName>
                                        </p:attrNameLst>
                                      </p:cBhvr>
                                      <p:tavLst>
                                        <p:tav tm="0">
                                          <p:val>
                                            <p:fltVal val="0"/>
                                          </p:val>
                                        </p:tav>
                                        <p:tav tm="100000">
                                          <p:val>
                                            <p:strVal val="#ppt_h"/>
                                          </p:val>
                                        </p:tav>
                                      </p:tavLst>
                                    </p:anim>
                                    <p:animEffect transition="in" filter="fade">
                                      <p:cBhvr>
                                        <p:cTn id="76" dur="500"/>
                                        <p:tgtEl>
                                          <p:spTgt spid="13"/>
                                        </p:tgtEl>
                                      </p:cBhvr>
                                    </p:animEffect>
                                  </p:childTnLst>
                                </p:cTn>
                              </p:par>
                              <p:par>
                                <p:cTn id="77" presetID="53" presetClass="entr" presetSubtype="16" fill="hold" grpId="0" nodeType="withEffect">
                                  <p:stCondLst>
                                    <p:cond delay="0"/>
                                  </p:stCondLst>
                                  <p:childTnLst>
                                    <p:set>
                                      <p:cBhvr>
                                        <p:cTn id="78" dur="1" fill="hold">
                                          <p:stCondLst>
                                            <p:cond delay="0"/>
                                          </p:stCondLst>
                                        </p:cTn>
                                        <p:tgtEl>
                                          <p:spTgt spid="14"/>
                                        </p:tgtEl>
                                        <p:attrNameLst>
                                          <p:attrName>style.visibility</p:attrName>
                                        </p:attrNameLst>
                                      </p:cBhvr>
                                      <p:to>
                                        <p:strVal val="visible"/>
                                      </p:to>
                                    </p:set>
                                    <p:anim calcmode="lin" valueType="num">
                                      <p:cBhvr>
                                        <p:cTn id="79" dur="500" fill="hold"/>
                                        <p:tgtEl>
                                          <p:spTgt spid="14"/>
                                        </p:tgtEl>
                                        <p:attrNameLst>
                                          <p:attrName>ppt_w</p:attrName>
                                        </p:attrNameLst>
                                      </p:cBhvr>
                                      <p:tavLst>
                                        <p:tav tm="0">
                                          <p:val>
                                            <p:fltVal val="0"/>
                                          </p:val>
                                        </p:tav>
                                        <p:tav tm="100000">
                                          <p:val>
                                            <p:strVal val="#ppt_w"/>
                                          </p:val>
                                        </p:tav>
                                      </p:tavLst>
                                    </p:anim>
                                    <p:anim calcmode="lin" valueType="num">
                                      <p:cBhvr>
                                        <p:cTn id="80" dur="500" fill="hold"/>
                                        <p:tgtEl>
                                          <p:spTgt spid="14"/>
                                        </p:tgtEl>
                                        <p:attrNameLst>
                                          <p:attrName>ppt_h</p:attrName>
                                        </p:attrNameLst>
                                      </p:cBhvr>
                                      <p:tavLst>
                                        <p:tav tm="0">
                                          <p:val>
                                            <p:fltVal val="0"/>
                                          </p:val>
                                        </p:tav>
                                        <p:tav tm="100000">
                                          <p:val>
                                            <p:strVal val="#ppt_h"/>
                                          </p:val>
                                        </p:tav>
                                      </p:tavLst>
                                    </p:anim>
                                    <p:animEffect transition="in" filter="fade">
                                      <p:cBhvr>
                                        <p:cTn id="81" dur="500"/>
                                        <p:tgtEl>
                                          <p:spTgt spid="14"/>
                                        </p:tgtEl>
                                      </p:cBhvr>
                                    </p:animEffect>
                                  </p:childTnLst>
                                </p:cTn>
                              </p:par>
                            </p:childTnLst>
                          </p:cTn>
                        </p:par>
                      </p:childTnLst>
                    </p:cTn>
                  </p:par>
                  <p:par>
                    <p:cTn id="82" fill="hold">
                      <p:stCondLst>
                        <p:cond delay="indefinite"/>
                      </p:stCondLst>
                      <p:childTnLst>
                        <p:par>
                          <p:cTn id="83" fill="hold">
                            <p:stCondLst>
                              <p:cond delay="0"/>
                            </p:stCondLst>
                            <p:childTnLst>
                              <p:par>
                                <p:cTn id="84" presetID="53" presetClass="entr" presetSubtype="16" fill="hold" grpId="0" nodeType="clickEffect">
                                  <p:stCondLst>
                                    <p:cond delay="0"/>
                                  </p:stCondLst>
                                  <p:childTnLst>
                                    <p:set>
                                      <p:cBhvr>
                                        <p:cTn id="85" dur="1" fill="hold">
                                          <p:stCondLst>
                                            <p:cond delay="0"/>
                                          </p:stCondLst>
                                        </p:cTn>
                                        <p:tgtEl>
                                          <p:spTgt spid="15"/>
                                        </p:tgtEl>
                                        <p:attrNameLst>
                                          <p:attrName>style.visibility</p:attrName>
                                        </p:attrNameLst>
                                      </p:cBhvr>
                                      <p:to>
                                        <p:strVal val="visible"/>
                                      </p:to>
                                    </p:set>
                                    <p:anim calcmode="lin" valueType="num">
                                      <p:cBhvr>
                                        <p:cTn id="86" dur="500" fill="hold"/>
                                        <p:tgtEl>
                                          <p:spTgt spid="15"/>
                                        </p:tgtEl>
                                        <p:attrNameLst>
                                          <p:attrName>ppt_w</p:attrName>
                                        </p:attrNameLst>
                                      </p:cBhvr>
                                      <p:tavLst>
                                        <p:tav tm="0">
                                          <p:val>
                                            <p:fltVal val="0"/>
                                          </p:val>
                                        </p:tav>
                                        <p:tav tm="100000">
                                          <p:val>
                                            <p:strVal val="#ppt_w"/>
                                          </p:val>
                                        </p:tav>
                                      </p:tavLst>
                                    </p:anim>
                                    <p:anim calcmode="lin" valueType="num">
                                      <p:cBhvr>
                                        <p:cTn id="87" dur="500" fill="hold"/>
                                        <p:tgtEl>
                                          <p:spTgt spid="15"/>
                                        </p:tgtEl>
                                        <p:attrNameLst>
                                          <p:attrName>ppt_h</p:attrName>
                                        </p:attrNameLst>
                                      </p:cBhvr>
                                      <p:tavLst>
                                        <p:tav tm="0">
                                          <p:val>
                                            <p:fltVal val="0"/>
                                          </p:val>
                                        </p:tav>
                                        <p:tav tm="100000">
                                          <p:val>
                                            <p:strVal val="#ppt_h"/>
                                          </p:val>
                                        </p:tav>
                                      </p:tavLst>
                                    </p:anim>
                                    <p:animEffect transition="in" filter="fade">
                                      <p:cBhvr>
                                        <p:cTn id="88" dur="500"/>
                                        <p:tgtEl>
                                          <p:spTgt spid="15"/>
                                        </p:tgtEl>
                                      </p:cBhvr>
                                    </p:animEffect>
                                  </p:childTnLst>
                                </p:cTn>
                              </p:par>
                            </p:childTnLst>
                          </p:cTn>
                        </p:par>
                      </p:childTnLst>
                    </p:cTn>
                  </p:par>
                  <p:par>
                    <p:cTn id="89" fill="hold">
                      <p:stCondLst>
                        <p:cond delay="indefinite"/>
                      </p:stCondLst>
                      <p:childTnLst>
                        <p:par>
                          <p:cTn id="90" fill="hold">
                            <p:stCondLst>
                              <p:cond delay="0"/>
                            </p:stCondLst>
                            <p:childTnLst>
                              <p:par>
                                <p:cTn id="91" presetID="53" presetClass="entr" presetSubtype="16" fill="hold" grpId="0" nodeType="clickEffect">
                                  <p:stCondLst>
                                    <p:cond delay="0"/>
                                  </p:stCondLst>
                                  <p:childTnLst>
                                    <p:set>
                                      <p:cBhvr>
                                        <p:cTn id="92" dur="1" fill="hold">
                                          <p:stCondLst>
                                            <p:cond delay="0"/>
                                          </p:stCondLst>
                                        </p:cTn>
                                        <p:tgtEl>
                                          <p:spTgt spid="16"/>
                                        </p:tgtEl>
                                        <p:attrNameLst>
                                          <p:attrName>style.visibility</p:attrName>
                                        </p:attrNameLst>
                                      </p:cBhvr>
                                      <p:to>
                                        <p:strVal val="visible"/>
                                      </p:to>
                                    </p:set>
                                    <p:anim calcmode="lin" valueType="num">
                                      <p:cBhvr>
                                        <p:cTn id="93" dur="500" fill="hold"/>
                                        <p:tgtEl>
                                          <p:spTgt spid="16"/>
                                        </p:tgtEl>
                                        <p:attrNameLst>
                                          <p:attrName>ppt_w</p:attrName>
                                        </p:attrNameLst>
                                      </p:cBhvr>
                                      <p:tavLst>
                                        <p:tav tm="0">
                                          <p:val>
                                            <p:fltVal val="0"/>
                                          </p:val>
                                        </p:tav>
                                        <p:tav tm="100000">
                                          <p:val>
                                            <p:strVal val="#ppt_w"/>
                                          </p:val>
                                        </p:tav>
                                      </p:tavLst>
                                    </p:anim>
                                    <p:anim calcmode="lin" valueType="num">
                                      <p:cBhvr>
                                        <p:cTn id="94" dur="500" fill="hold"/>
                                        <p:tgtEl>
                                          <p:spTgt spid="16"/>
                                        </p:tgtEl>
                                        <p:attrNameLst>
                                          <p:attrName>ppt_h</p:attrName>
                                        </p:attrNameLst>
                                      </p:cBhvr>
                                      <p:tavLst>
                                        <p:tav tm="0">
                                          <p:val>
                                            <p:fltVal val="0"/>
                                          </p:val>
                                        </p:tav>
                                        <p:tav tm="100000">
                                          <p:val>
                                            <p:strVal val="#ppt_h"/>
                                          </p:val>
                                        </p:tav>
                                      </p:tavLst>
                                    </p:anim>
                                    <p:animEffect transition="in" filter="fade">
                                      <p:cBhvr>
                                        <p:cTn id="95" dur="500"/>
                                        <p:tgtEl>
                                          <p:spTgt spid="16"/>
                                        </p:tgtEl>
                                      </p:cBhvr>
                                    </p:animEffect>
                                  </p:childTnLst>
                                </p:cTn>
                              </p:par>
                              <p:par>
                                <p:cTn id="96" presetID="53" presetClass="entr" presetSubtype="16" fill="hold" nodeType="withEffect">
                                  <p:stCondLst>
                                    <p:cond delay="0"/>
                                  </p:stCondLst>
                                  <p:childTnLst>
                                    <p:set>
                                      <p:cBhvr>
                                        <p:cTn id="97" dur="1" fill="hold">
                                          <p:stCondLst>
                                            <p:cond delay="0"/>
                                          </p:stCondLst>
                                        </p:cTn>
                                        <p:tgtEl>
                                          <p:spTgt spid="17"/>
                                        </p:tgtEl>
                                        <p:attrNameLst>
                                          <p:attrName>style.visibility</p:attrName>
                                        </p:attrNameLst>
                                      </p:cBhvr>
                                      <p:to>
                                        <p:strVal val="visible"/>
                                      </p:to>
                                    </p:set>
                                    <p:anim calcmode="lin" valueType="num">
                                      <p:cBhvr>
                                        <p:cTn id="98" dur="500" fill="hold"/>
                                        <p:tgtEl>
                                          <p:spTgt spid="17"/>
                                        </p:tgtEl>
                                        <p:attrNameLst>
                                          <p:attrName>ppt_w</p:attrName>
                                        </p:attrNameLst>
                                      </p:cBhvr>
                                      <p:tavLst>
                                        <p:tav tm="0">
                                          <p:val>
                                            <p:fltVal val="0"/>
                                          </p:val>
                                        </p:tav>
                                        <p:tav tm="100000">
                                          <p:val>
                                            <p:strVal val="#ppt_w"/>
                                          </p:val>
                                        </p:tav>
                                      </p:tavLst>
                                    </p:anim>
                                    <p:anim calcmode="lin" valueType="num">
                                      <p:cBhvr>
                                        <p:cTn id="99" dur="500" fill="hold"/>
                                        <p:tgtEl>
                                          <p:spTgt spid="17"/>
                                        </p:tgtEl>
                                        <p:attrNameLst>
                                          <p:attrName>ppt_h</p:attrName>
                                        </p:attrNameLst>
                                      </p:cBhvr>
                                      <p:tavLst>
                                        <p:tav tm="0">
                                          <p:val>
                                            <p:fltVal val="0"/>
                                          </p:val>
                                        </p:tav>
                                        <p:tav tm="100000">
                                          <p:val>
                                            <p:strVal val="#ppt_h"/>
                                          </p:val>
                                        </p:tav>
                                      </p:tavLst>
                                    </p:anim>
                                    <p:animEffect transition="in" filter="fade">
                                      <p:cBhvr>
                                        <p:cTn id="100" dur="500"/>
                                        <p:tgtEl>
                                          <p:spTgt spid="17"/>
                                        </p:tgtEl>
                                      </p:cBhvr>
                                    </p:animEffect>
                                  </p:childTnLst>
                                </p:cTn>
                              </p:par>
                              <p:par>
                                <p:cTn id="101" presetID="53" presetClass="entr" presetSubtype="16" fill="hold" grpId="0" nodeType="withEffect">
                                  <p:stCondLst>
                                    <p:cond delay="0"/>
                                  </p:stCondLst>
                                  <p:childTnLst>
                                    <p:set>
                                      <p:cBhvr>
                                        <p:cTn id="102" dur="1" fill="hold">
                                          <p:stCondLst>
                                            <p:cond delay="0"/>
                                          </p:stCondLst>
                                        </p:cTn>
                                        <p:tgtEl>
                                          <p:spTgt spid="18"/>
                                        </p:tgtEl>
                                        <p:attrNameLst>
                                          <p:attrName>style.visibility</p:attrName>
                                        </p:attrNameLst>
                                      </p:cBhvr>
                                      <p:to>
                                        <p:strVal val="visible"/>
                                      </p:to>
                                    </p:set>
                                    <p:anim calcmode="lin" valueType="num">
                                      <p:cBhvr>
                                        <p:cTn id="103" dur="500" fill="hold"/>
                                        <p:tgtEl>
                                          <p:spTgt spid="18"/>
                                        </p:tgtEl>
                                        <p:attrNameLst>
                                          <p:attrName>ppt_w</p:attrName>
                                        </p:attrNameLst>
                                      </p:cBhvr>
                                      <p:tavLst>
                                        <p:tav tm="0">
                                          <p:val>
                                            <p:fltVal val="0"/>
                                          </p:val>
                                        </p:tav>
                                        <p:tav tm="100000">
                                          <p:val>
                                            <p:strVal val="#ppt_w"/>
                                          </p:val>
                                        </p:tav>
                                      </p:tavLst>
                                    </p:anim>
                                    <p:anim calcmode="lin" valueType="num">
                                      <p:cBhvr>
                                        <p:cTn id="104" dur="500" fill="hold"/>
                                        <p:tgtEl>
                                          <p:spTgt spid="18"/>
                                        </p:tgtEl>
                                        <p:attrNameLst>
                                          <p:attrName>ppt_h</p:attrName>
                                        </p:attrNameLst>
                                      </p:cBhvr>
                                      <p:tavLst>
                                        <p:tav tm="0">
                                          <p:val>
                                            <p:fltVal val="0"/>
                                          </p:val>
                                        </p:tav>
                                        <p:tav tm="100000">
                                          <p:val>
                                            <p:strVal val="#ppt_h"/>
                                          </p:val>
                                        </p:tav>
                                      </p:tavLst>
                                    </p:anim>
                                    <p:animEffect transition="in" filter="fade">
                                      <p:cBhvr>
                                        <p:cTn id="105" dur="500"/>
                                        <p:tgtEl>
                                          <p:spTgt spid="18"/>
                                        </p:tgtEl>
                                      </p:cBhvr>
                                    </p:animEffect>
                                  </p:childTnLst>
                                </p:cTn>
                              </p:par>
                            </p:childTnLst>
                          </p:cTn>
                        </p:par>
                      </p:childTnLst>
                    </p:cTn>
                  </p:par>
                  <p:par>
                    <p:cTn id="106" fill="hold">
                      <p:stCondLst>
                        <p:cond delay="indefinite"/>
                      </p:stCondLst>
                      <p:childTnLst>
                        <p:par>
                          <p:cTn id="107" fill="hold">
                            <p:stCondLst>
                              <p:cond delay="0"/>
                            </p:stCondLst>
                            <p:childTnLst>
                              <p:par>
                                <p:cTn id="108" presetID="53" presetClass="entr" presetSubtype="16" fill="hold" grpId="0" nodeType="clickEffect">
                                  <p:stCondLst>
                                    <p:cond delay="0"/>
                                  </p:stCondLst>
                                  <p:childTnLst>
                                    <p:set>
                                      <p:cBhvr>
                                        <p:cTn id="109" dur="1" fill="hold">
                                          <p:stCondLst>
                                            <p:cond delay="0"/>
                                          </p:stCondLst>
                                        </p:cTn>
                                        <p:tgtEl>
                                          <p:spTgt spid="19"/>
                                        </p:tgtEl>
                                        <p:attrNameLst>
                                          <p:attrName>style.visibility</p:attrName>
                                        </p:attrNameLst>
                                      </p:cBhvr>
                                      <p:to>
                                        <p:strVal val="visible"/>
                                      </p:to>
                                    </p:set>
                                    <p:anim calcmode="lin" valueType="num">
                                      <p:cBhvr>
                                        <p:cTn id="110" dur="500" fill="hold"/>
                                        <p:tgtEl>
                                          <p:spTgt spid="19"/>
                                        </p:tgtEl>
                                        <p:attrNameLst>
                                          <p:attrName>ppt_w</p:attrName>
                                        </p:attrNameLst>
                                      </p:cBhvr>
                                      <p:tavLst>
                                        <p:tav tm="0">
                                          <p:val>
                                            <p:fltVal val="0"/>
                                          </p:val>
                                        </p:tav>
                                        <p:tav tm="100000">
                                          <p:val>
                                            <p:strVal val="#ppt_w"/>
                                          </p:val>
                                        </p:tav>
                                      </p:tavLst>
                                    </p:anim>
                                    <p:anim calcmode="lin" valueType="num">
                                      <p:cBhvr>
                                        <p:cTn id="111" dur="500" fill="hold"/>
                                        <p:tgtEl>
                                          <p:spTgt spid="19"/>
                                        </p:tgtEl>
                                        <p:attrNameLst>
                                          <p:attrName>ppt_h</p:attrName>
                                        </p:attrNameLst>
                                      </p:cBhvr>
                                      <p:tavLst>
                                        <p:tav tm="0">
                                          <p:val>
                                            <p:fltVal val="0"/>
                                          </p:val>
                                        </p:tav>
                                        <p:tav tm="100000">
                                          <p:val>
                                            <p:strVal val="#ppt_h"/>
                                          </p:val>
                                        </p:tav>
                                      </p:tavLst>
                                    </p:anim>
                                    <p:animEffect transition="in" filter="fade">
                                      <p:cBhvr>
                                        <p:cTn id="112" dur="500"/>
                                        <p:tgtEl>
                                          <p:spTgt spid="19"/>
                                        </p:tgtEl>
                                      </p:cBhvr>
                                    </p:animEffect>
                                  </p:childTnLst>
                                </p:cTn>
                              </p:par>
                            </p:childTnLst>
                          </p:cTn>
                        </p:par>
                      </p:childTnLst>
                    </p:cTn>
                  </p:par>
                  <p:par>
                    <p:cTn id="113" fill="hold">
                      <p:stCondLst>
                        <p:cond delay="indefinite"/>
                      </p:stCondLst>
                      <p:childTnLst>
                        <p:par>
                          <p:cTn id="114" fill="hold">
                            <p:stCondLst>
                              <p:cond delay="0"/>
                            </p:stCondLst>
                            <p:childTnLst>
                              <p:par>
                                <p:cTn id="115" presetID="53" presetClass="entr" presetSubtype="16" fill="hold" grpId="0" nodeType="clickEffect">
                                  <p:stCondLst>
                                    <p:cond delay="0"/>
                                  </p:stCondLst>
                                  <p:childTnLst>
                                    <p:set>
                                      <p:cBhvr>
                                        <p:cTn id="116" dur="1" fill="hold">
                                          <p:stCondLst>
                                            <p:cond delay="0"/>
                                          </p:stCondLst>
                                        </p:cTn>
                                        <p:tgtEl>
                                          <p:spTgt spid="20"/>
                                        </p:tgtEl>
                                        <p:attrNameLst>
                                          <p:attrName>style.visibility</p:attrName>
                                        </p:attrNameLst>
                                      </p:cBhvr>
                                      <p:to>
                                        <p:strVal val="visible"/>
                                      </p:to>
                                    </p:set>
                                    <p:anim calcmode="lin" valueType="num">
                                      <p:cBhvr>
                                        <p:cTn id="117" dur="500" fill="hold"/>
                                        <p:tgtEl>
                                          <p:spTgt spid="20"/>
                                        </p:tgtEl>
                                        <p:attrNameLst>
                                          <p:attrName>ppt_w</p:attrName>
                                        </p:attrNameLst>
                                      </p:cBhvr>
                                      <p:tavLst>
                                        <p:tav tm="0">
                                          <p:val>
                                            <p:fltVal val="0"/>
                                          </p:val>
                                        </p:tav>
                                        <p:tav tm="100000">
                                          <p:val>
                                            <p:strVal val="#ppt_w"/>
                                          </p:val>
                                        </p:tav>
                                      </p:tavLst>
                                    </p:anim>
                                    <p:anim calcmode="lin" valueType="num">
                                      <p:cBhvr>
                                        <p:cTn id="118" dur="500" fill="hold"/>
                                        <p:tgtEl>
                                          <p:spTgt spid="20"/>
                                        </p:tgtEl>
                                        <p:attrNameLst>
                                          <p:attrName>ppt_h</p:attrName>
                                        </p:attrNameLst>
                                      </p:cBhvr>
                                      <p:tavLst>
                                        <p:tav tm="0">
                                          <p:val>
                                            <p:fltVal val="0"/>
                                          </p:val>
                                        </p:tav>
                                        <p:tav tm="100000">
                                          <p:val>
                                            <p:strVal val="#ppt_h"/>
                                          </p:val>
                                        </p:tav>
                                      </p:tavLst>
                                    </p:anim>
                                    <p:animEffect transition="in" filter="fade">
                                      <p:cBhvr>
                                        <p:cTn id="119" dur="500"/>
                                        <p:tgtEl>
                                          <p:spTgt spid="20"/>
                                        </p:tgtEl>
                                      </p:cBhvr>
                                    </p:animEffect>
                                  </p:childTnLst>
                                </p:cTn>
                              </p:par>
                              <p:par>
                                <p:cTn id="120" presetID="53" presetClass="entr" presetSubtype="16" fill="hold" nodeType="withEffect">
                                  <p:stCondLst>
                                    <p:cond delay="0"/>
                                  </p:stCondLst>
                                  <p:childTnLst>
                                    <p:set>
                                      <p:cBhvr>
                                        <p:cTn id="121" dur="1" fill="hold">
                                          <p:stCondLst>
                                            <p:cond delay="0"/>
                                          </p:stCondLst>
                                        </p:cTn>
                                        <p:tgtEl>
                                          <p:spTgt spid="21"/>
                                        </p:tgtEl>
                                        <p:attrNameLst>
                                          <p:attrName>style.visibility</p:attrName>
                                        </p:attrNameLst>
                                      </p:cBhvr>
                                      <p:to>
                                        <p:strVal val="visible"/>
                                      </p:to>
                                    </p:set>
                                    <p:anim calcmode="lin" valueType="num">
                                      <p:cBhvr>
                                        <p:cTn id="122" dur="500" fill="hold"/>
                                        <p:tgtEl>
                                          <p:spTgt spid="21"/>
                                        </p:tgtEl>
                                        <p:attrNameLst>
                                          <p:attrName>ppt_w</p:attrName>
                                        </p:attrNameLst>
                                      </p:cBhvr>
                                      <p:tavLst>
                                        <p:tav tm="0">
                                          <p:val>
                                            <p:fltVal val="0"/>
                                          </p:val>
                                        </p:tav>
                                        <p:tav tm="100000">
                                          <p:val>
                                            <p:strVal val="#ppt_w"/>
                                          </p:val>
                                        </p:tav>
                                      </p:tavLst>
                                    </p:anim>
                                    <p:anim calcmode="lin" valueType="num">
                                      <p:cBhvr>
                                        <p:cTn id="123" dur="500" fill="hold"/>
                                        <p:tgtEl>
                                          <p:spTgt spid="21"/>
                                        </p:tgtEl>
                                        <p:attrNameLst>
                                          <p:attrName>ppt_h</p:attrName>
                                        </p:attrNameLst>
                                      </p:cBhvr>
                                      <p:tavLst>
                                        <p:tav tm="0">
                                          <p:val>
                                            <p:fltVal val="0"/>
                                          </p:val>
                                        </p:tav>
                                        <p:tav tm="100000">
                                          <p:val>
                                            <p:strVal val="#ppt_h"/>
                                          </p:val>
                                        </p:tav>
                                      </p:tavLst>
                                    </p:anim>
                                    <p:animEffect transition="in" filter="fade">
                                      <p:cBhvr>
                                        <p:cTn id="124" dur="500"/>
                                        <p:tgtEl>
                                          <p:spTgt spid="21"/>
                                        </p:tgtEl>
                                      </p:cBhvr>
                                    </p:animEffect>
                                  </p:childTnLst>
                                </p:cTn>
                              </p:par>
                              <p:par>
                                <p:cTn id="125" presetID="53" presetClass="entr" presetSubtype="16" fill="hold" grpId="0" nodeType="withEffect">
                                  <p:stCondLst>
                                    <p:cond delay="0"/>
                                  </p:stCondLst>
                                  <p:childTnLst>
                                    <p:set>
                                      <p:cBhvr>
                                        <p:cTn id="126" dur="1" fill="hold">
                                          <p:stCondLst>
                                            <p:cond delay="0"/>
                                          </p:stCondLst>
                                        </p:cTn>
                                        <p:tgtEl>
                                          <p:spTgt spid="22"/>
                                        </p:tgtEl>
                                        <p:attrNameLst>
                                          <p:attrName>style.visibility</p:attrName>
                                        </p:attrNameLst>
                                      </p:cBhvr>
                                      <p:to>
                                        <p:strVal val="visible"/>
                                      </p:to>
                                    </p:set>
                                    <p:anim calcmode="lin" valueType="num">
                                      <p:cBhvr>
                                        <p:cTn id="127" dur="500" fill="hold"/>
                                        <p:tgtEl>
                                          <p:spTgt spid="22"/>
                                        </p:tgtEl>
                                        <p:attrNameLst>
                                          <p:attrName>ppt_w</p:attrName>
                                        </p:attrNameLst>
                                      </p:cBhvr>
                                      <p:tavLst>
                                        <p:tav tm="0">
                                          <p:val>
                                            <p:fltVal val="0"/>
                                          </p:val>
                                        </p:tav>
                                        <p:tav tm="100000">
                                          <p:val>
                                            <p:strVal val="#ppt_w"/>
                                          </p:val>
                                        </p:tav>
                                      </p:tavLst>
                                    </p:anim>
                                    <p:anim calcmode="lin" valueType="num">
                                      <p:cBhvr>
                                        <p:cTn id="128" dur="500" fill="hold"/>
                                        <p:tgtEl>
                                          <p:spTgt spid="22"/>
                                        </p:tgtEl>
                                        <p:attrNameLst>
                                          <p:attrName>ppt_h</p:attrName>
                                        </p:attrNameLst>
                                      </p:cBhvr>
                                      <p:tavLst>
                                        <p:tav tm="0">
                                          <p:val>
                                            <p:fltVal val="0"/>
                                          </p:val>
                                        </p:tav>
                                        <p:tav tm="100000">
                                          <p:val>
                                            <p:strVal val="#ppt_h"/>
                                          </p:val>
                                        </p:tav>
                                      </p:tavLst>
                                    </p:anim>
                                    <p:animEffect transition="in" filter="fade">
                                      <p:cBhvr>
                                        <p:cTn id="129" dur="500"/>
                                        <p:tgtEl>
                                          <p:spTgt spid="22"/>
                                        </p:tgtEl>
                                      </p:cBhvr>
                                    </p:animEffect>
                                  </p:childTnLst>
                                </p:cTn>
                              </p:par>
                            </p:childTnLst>
                          </p:cTn>
                        </p:par>
                      </p:childTnLst>
                    </p:cTn>
                  </p:par>
                  <p:par>
                    <p:cTn id="130" fill="hold">
                      <p:stCondLst>
                        <p:cond delay="indefinite"/>
                      </p:stCondLst>
                      <p:childTnLst>
                        <p:par>
                          <p:cTn id="131" fill="hold">
                            <p:stCondLst>
                              <p:cond delay="0"/>
                            </p:stCondLst>
                            <p:childTnLst>
                              <p:par>
                                <p:cTn id="132" presetID="53" presetClass="entr" presetSubtype="16" fill="hold" grpId="0" nodeType="clickEffect">
                                  <p:stCondLst>
                                    <p:cond delay="0"/>
                                  </p:stCondLst>
                                  <p:childTnLst>
                                    <p:set>
                                      <p:cBhvr>
                                        <p:cTn id="133" dur="1" fill="hold">
                                          <p:stCondLst>
                                            <p:cond delay="0"/>
                                          </p:stCondLst>
                                        </p:cTn>
                                        <p:tgtEl>
                                          <p:spTgt spid="23"/>
                                        </p:tgtEl>
                                        <p:attrNameLst>
                                          <p:attrName>style.visibility</p:attrName>
                                        </p:attrNameLst>
                                      </p:cBhvr>
                                      <p:to>
                                        <p:strVal val="visible"/>
                                      </p:to>
                                    </p:set>
                                    <p:anim calcmode="lin" valueType="num">
                                      <p:cBhvr>
                                        <p:cTn id="134" dur="500" fill="hold"/>
                                        <p:tgtEl>
                                          <p:spTgt spid="23"/>
                                        </p:tgtEl>
                                        <p:attrNameLst>
                                          <p:attrName>ppt_w</p:attrName>
                                        </p:attrNameLst>
                                      </p:cBhvr>
                                      <p:tavLst>
                                        <p:tav tm="0">
                                          <p:val>
                                            <p:fltVal val="0"/>
                                          </p:val>
                                        </p:tav>
                                        <p:tav tm="100000">
                                          <p:val>
                                            <p:strVal val="#ppt_w"/>
                                          </p:val>
                                        </p:tav>
                                      </p:tavLst>
                                    </p:anim>
                                    <p:anim calcmode="lin" valueType="num">
                                      <p:cBhvr>
                                        <p:cTn id="135" dur="500" fill="hold"/>
                                        <p:tgtEl>
                                          <p:spTgt spid="23"/>
                                        </p:tgtEl>
                                        <p:attrNameLst>
                                          <p:attrName>ppt_h</p:attrName>
                                        </p:attrNameLst>
                                      </p:cBhvr>
                                      <p:tavLst>
                                        <p:tav tm="0">
                                          <p:val>
                                            <p:fltVal val="0"/>
                                          </p:val>
                                        </p:tav>
                                        <p:tav tm="100000">
                                          <p:val>
                                            <p:strVal val="#ppt_h"/>
                                          </p:val>
                                        </p:tav>
                                      </p:tavLst>
                                    </p:anim>
                                    <p:animEffect transition="in" filter="fade">
                                      <p:cBhvr>
                                        <p:cTn id="136" dur="500"/>
                                        <p:tgtEl>
                                          <p:spTgt spid="23"/>
                                        </p:tgtEl>
                                      </p:cBhvr>
                                    </p:animEffect>
                                  </p:childTnLst>
                                </p:cTn>
                              </p:par>
                            </p:childTnLst>
                          </p:cTn>
                        </p:par>
                      </p:childTnLst>
                    </p:cTn>
                  </p:par>
                  <p:par>
                    <p:cTn id="137" fill="hold">
                      <p:stCondLst>
                        <p:cond delay="indefinite"/>
                      </p:stCondLst>
                      <p:childTnLst>
                        <p:par>
                          <p:cTn id="138" fill="hold">
                            <p:stCondLst>
                              <p:cond delay="0"/>
                            </p:stCondLst>
                            <p:childTnLst>
                              <p:par>
                                <p:cTn id="139" presetID="53" presetClass="entr" presetSubtype="16" fill="hold" nodeType="clickEffect">
                                  <p:stCondLst>
                                    <p:cond delay="0"/>
                                  </p:stCondLst>
                                  <p:childTnLst>
                                    <p:set>
                                      <p:cBhvr>
                                        <p:cTn id="140" dur="1" fill="hold">
                                          <p:stCondLst>
                                            <p:cond delay="0"/>
                                          </p:stCondLst>
                                        </p:cTn>
                                        <p:tgtEl>
                                          <p:spTgt spid="24"/>
                                        </p:tgtEl>
                                        <p:attrNameLst>
                                          <p:attrName>style.visibility</p:attrName>
                                        </p:attrNameLst>
                                      </p:cBhvr>
                                      <p:to>
                                        <p:strVal val="visible"/>
                                      </p:to>
                                    </p:set>
                                    <p:anim calcmode="lin" valueType="num">
                                      <p:cBhvr>
                                        <p:cTn id="141" dur="500" fill="hold"/>
                                        <p:tgtEl>
                                          <p:spTgt spid="24"/>
                                        </p:tgtEl>
                                        <p:attrNameLst>
                                          <p:attrName>ppt_w</p:attrName>
                                        </p:attrNameLst>
                                      </p:cBhvr>
                                      <p:tavLst>
                                        <p:tav tm="0">
                                          <p:val>
                                            <p:fltVal val="0"/>
                                          </p:val>
                                        </p:tav>
                                        <p:tav tm="100000">
                                          <p:val>
                                            <p:strVal val="#ppt_w"/>
                                          </p:val>
                                        </p:tav>
                                      </p:tavLst>
                                    </p:anim>
                                    <p:anim calcmode="lin" valueType="num">
                                      <p:cBhvr>
                                        <p:cTn id="142" dur="500" fill="hold"/>
                                        <p:tgtEl>
                                          <p:spTgt spid="24"/>
                                        </p:tgtEl>
                                        <p:attrNameLst>
                                          <p:attrName>ppt_h</p:attrName>
                                        </p:attrNameLst>
                                      </p:cBhvr>
                                      <p:tavLst>
                                        <p:tav tm="0">
                                          <p:val>
                                            <p:fltVal val="0"/>
                                          </p:val>
                                        </p:tav>
                                        <p:tav tm="100000">
                                          <p:val>
                                            <p:strVal val="#ppt_h"/>
                                          </p:val>
                                        </p:tav>
                                      </p:tavLst>
                                    </p:anim>
                                    <p:animEffect transition="in" filter="fade">
                                      <p:cBhvr>
                                        <p:cTn id="143" dur="500"/>
                                        <p:tgtEl>
                                          <p:spTgt spid="24"/>
                                        </p:tgtEl>
                                      </p:cBhvr>
                                    </p:animEffect>
                                  </p:childTnLst>
                                </p:cTn>
                              </p:par>
                            </p:childTnLst>
                          </p:cTn>
                        </p:par>
                      </p:childTnLst>
                    </p:cTn>
                  </p:par>
                  <p:par>
                    <p:cTn id="144" fill="hold">
                      <p:stCondLst>
                        <p:cond delay="indefinite"/>
                      </p:stCondLst>
                      <p:childTnLst>
                        <p:par>
                          <p:cTn id="145" fill="hold">
                            <p:stCondLst>
                              <p:cond delay="0"/>
                            </p:stCondLst>
                            <p:childTnLst>
                              <p:par>
                                <p:cTn id="146" presetID="53" presetClass="entr" presetSubtype="16" fill="hold" nodeType="clickEffect">
                                  <p:stCondLst>
                                    <p:cond delay="0"/>
                                  </p:stCondLst>
                                  <p:childTnLst>
                                    <p:set>
                                      <p:cBhvr>
                                        <p:cTn id="147" dur="1" fill="hold">
                                          <p:stCondLst>
                                            <p:cond delay="0"/>
                                          </p:stCondLst>
                                        </p:cTn>
                                        <p:tgtEl>
                                          <p:spTgt spid="25"/>
                                        </p:tgtEl>
                                        <p:attrNameLst>
                                          <p:attrName>style.visibility</p:attrName>
                                        </p:attrNameLst>
                                      </p:cBhvr>
                                      <p:to>
                                        <p:strVal val="visible"/>
                                      </p:to>
                                    </p:set>
                                    <p:anim calcmode="lin" valueType="num">
                                      <p:cBhvr>
                                        <p:cTn id="148" dur="500" fill="hold"/>
                                        <p:tgtEl>
                                          <p:spTgt spid="25"/>
                                        </p:tgtEl>
                                        <p:attrNameLst>
                                          <p:attrName>ppt_w</p:attrName>
                                        </p:attrNameLst>
                                      </p:cBhvr>
                                      <p:tavLst>
                                        <p:tav tm="0">
                                          <p:val>
                                            <p:fltVal val="0"/>
                                          </p:val>
                                        </p:tav>
                                        <p:tav tm="100000">
                                          <p:val>
                                            <p:strVal val="#ppt_w"/>
                                          </p:val>
                                        </p:tav>
                                      </p:tavLst>
                                    </p:anim>
                                    <p:anim calcmode="lin" valueType="num">
                                      <p:cBhvr>
                                        <p:cTn id="149" dur="500" fill="hold"/>
                                        <p:tgtEl>
                                          <p:spTgt spid="25"/>
                                        </p:tgtEl>
                                        <p:attrNameLst>
                                          <p:attrName>ppt_h</p:attrName>
                                        </p:attrNameLst>
                                      </p:cBhvr>
                                      <p:tavLst>
                                        <p:tav tm="0">
                                          <p:val>
                                            <p:fltVal val="0"/>
                                          </p:val>
                                        </p:tav>
                                        <p:tav tm="100000">
                                          <p:val>
                                            <p:strVal val="#ppt_h"/>
                                          </p:val>
                                        </p:tav>
                                      </p:tavLst>
                                    </p:anim>
                                    <p:animEffect transition="in" filter="fade">
                                      <p:cBhvr>
                                        <p:cTn id="150" dur="500"/>
                                        <p:tgtEl>
                                          <p:spTgt spid="25"/>
                                        </p:tgtEl>
                                      </p:cBhvr>
                                    </p:animEffect>
                                  </p:childTnLst>
                                </p:cTn>
                              </p:par>
                            </p:childTnLst>
                          </p:cTn>
                        </p:par>
                      </p:childTnLst>
                    </p:cTn>
                  </p:par>
                  <p:par>
                    <p:cTn id="151" fill="hold">
                      <p:stCondLst>
                        <p:cond delay="indefinite"/>
                      </p:stCondLst>
                      <p:childTnLst>
                        <p:par>
                          <p:cTn id="152" fill="hold">
                            <p:stCondLst>
                              <p:cond delay="0"/>
                            </p:stCondLst>
                            <p:childTnLst>
                              <p:par>
                                <p:cTn id="153" presetID="53" presetClass="entr" presetSubtype="16" fill="hold" grpId="0" nodeType="clickEffect">
                                  <p:stCondLst>
                                    <p:cond delay="0"/>
                                  </p:stCondLst>
                                  <p:childTnLst>
                                    <p:set>
                                      <p:cBhvr>
                                        <p:cTn id="154" dur="1" fill="hold">
                                          <p:stCondLst>
                                            <p:cond delay="0"/>
                                          </p:stCondLst>
                                        </p:cTn>
                                        <p:tgtEl>
                                          <p:spTgt spid="26"/>
                                        </p:tgtEl>
                                        <p:attrNameLst>
                                          <p:attrName>style.visibility</p:attrName>
                                        </p:attrNameLst>
                                      </p:cBhvr>
                                      <p:to>
                                        <p:strVal val="visible"/>
                                      </p:to>
                                    </p:set>
                                    <p:anim calcmode="lin" valueType="num">
                                      <p:cBhvr>
                                        <p:cTn id="155" dur="500" fill="hold"/>
                                        <p:tgtEl>
                                          <p:spTgt spid="26"/>
                                        </p:tgtEl>
                                        <p:attrNameLst>
                                          <p:attrName>ppt_w</p:attrName>
                                        </p:attrNameLst>
                                      </p:cBhvr>
                                      <p:tavLst>
                                        <p:tav tm="0">
                                          <p:val>
                                            <p:fltVal val="0"/>
                                          </p:val>
                                        </p:tav>
                                        <p:tav tm="100000">
                                          <p:val>
                                            <p:strVal val="#ppt_w"/>
                                          </p:val>
                                        </p:tav>
                                      </p:tavLst>
                                    </p:anim>
                                    <p:anim calcmode="lin" valueType="num">
                                      <p:cBhvr>
                                        <p:cTn id="156" dur="500" fill="hold"/>
                                        <p:tgtEl>
                                          <p:spTgt spid="26"/>
                                        </p:tgtEl>
                                        <p:attrNameLst>
                                          <p:attrName>ppt_h</p:attrName>
                                        </p:attrNameLst>
                                      </p:cBhvr>
                                      <p:tavLst>
                                        <p:tav tm="0">
                                          <p:val>
                                            <p:fltVal val="0"/>
                                          </p:val>
                                        </p:tav>
                                        <p:tav tm="100000">
                                          <p:val>
                                            <p:strVal val="#ppt_h"/>
                                          </p:val>
                                        </p:tav>
                                      </p:tavLst>
                                    </p:anim>
                                    <p:animEffect transition="in" filter="fade">
                                      <p:cBhvr>
                                        <p:cTn id="15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6" grpId="0" animBg="1"/>
      <p:bldP spid="7" grpId="0" animBg="1"/>
      <p:bldP spid="8" grpId="0" animBg="1"/>
      <p:bldP spid="10" grpId="0" animBg="1"/>
      <p:bldP spid="11" grpId="0" animBg="1"/>
      <p:bldP spid="12" grpId="0" animBg="1"/>
      <p:bldP spid="14" grpId="0" animBg="1"/>
      <p:bldP spid="15" grpId="0" animBg="1"/>
      <p:bldP spid="16" grpId="0" animBg="1"/>
      <p:bldP spid="18" grpId="0" animBg="1"/>
      <p:bldP spid="19" grpId="0" animBg="1"/>
      <p:bldP spid="20" grpId="0" animBg="1"/>
      <p:bldP spid="22" grpId="0" animBg="1"/>
      <p:bldP spid="23" grpId="0" animBg="1"/>
      <p:bldP spid="2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69467" y="475654"/>
            <a:ext cx="8227219" cy="673418"/>
          </a:xfrm>
          <a:prstGeom prst="rect">
            <a:avLst/>
          </a:prstGeom>
          <a:noFill/>
          <a:ln/>
        </p:spPr>
        <p:txBody>
          <a:bodyPr wrap="none" lIns="0" tIns="0" rIns="0" bIns="0" rtlCol="0" anchor="t"/>
          <a:lstStyle/>
          <a:p>
            <a:pPr marL="0" indent="0" algn="l">
              <a:lnSpc>
                <a:spcPts val="5300"/>
              </a:lnSpc>
              <a:buNone/>
            </a:pPr>
            <a:r>
              <a:rPr lang="en-US" sz="4200" b="1" dirty="0">
                <a:solidFill>
                  <a:srgbClr val="4B6981"/>
                </a:solidFill>
                <a:latin typeface="ZapfHumnst BT" panose="020B0502050508020304" pitchFamily="34" charset="0"/>
                <a:ea typeface="Playfair Display Semi Bold" pitchFamily="34" charset="-122"/>
                <a:cs typeface="Playfair Display Semi Bold" pitchFamily="34" charset="-120"/>
              </a:rPr>
              <a:t>Overview of Change Management</a:t>
            </a:r>
            <a:endParaRPr lang="en-US" sz="4200" b="1" dirty="0">
              <a:latin typeface="ZapfHumnst BT" panose="020B0502050508020304" pitchFamily="34" charset="0"/>
            </a:endParaRPr>
          </a:p>
        </p:txBody>
      </p:sp>
      <p:sp>
        <p:nvSpPr>
          <p:cNvPr id="3" name="Text 1"/>
          <p:cNvSpPr/>
          <p:nvPr/>
        </p:nvSpPr>
        <p:spPr>
          <a:xfrm>
            <a:off x="769467" y="1252179"/>
            <a:ext cx="13042821" cy="1034415"/>
          </a:xfrm>
          <a:prstGeom prst="rect">
            <a:avLst/>
          </a:prstGeom>
          <a:noFill/>
          <a:ln/>
        </p:spPr>
        <p:txBody>
          <a:bodyPr wrap="square" lIns="0" tIns="0" rIns="0" bIns="0" rtlCol="0" anchor="t"/>
          <a:lstStyle/>
          <a:p>
            <a:pPr marL="0" indent="0" algn="just">
              <a:buNone/>
            </a:pPr>
            <a:r>
              <a:rPr lang="en-US" sz="2400" dirty="0">
                <a:solidFill>
                  <a:srgbClr val="6F655D"/>
                </a:solidFill>
                <a:latin typeface="ZapfHumnst BT" panose="020B0502050508020304" pitchFamily="34" charset="0"/>
                <a:ea typeface="Public Sans" pitchFamily="34" charset="-122"/>
                <a:cs typeface="Public Sans" pitchFamily="34" charset="-120"/>
              </a:rPr>
              <a:t>Change management is a structured approach to guiding individuals, teams, and organizations through transitions from their </a:t>
            </a:r>
            <a:r>
              <a:rPr lang="en-US" sz="2400" dirty="0">
                <a:solidFill>
                  <a:srgbClr val="6F655D"/>
                </a:solidFill>
                <a:highlight>
                  <a:srgbClr val="FFFF00"/>
                </a:highlight>
                <a:latin typeface="ZapfHumnst BT" panose="020B0502050508020304" pitchFamily="34" charset="0"/>
                <a:ea typeface="Public Sans" pitchFamily="34" charset="-122"/>
                <a:cs typeface="Public Sans" pitchFamily="34" charset="-120"/>
              </a:rPr>
              <a:t>current state </a:t>
            </a:r>
            <a:r>
              <a:rPr lang="en-US" sz="2400" dirty="0">
                <a:solidFill>
                  <a:srgbClr val="6F655D"/>
                </a:solidFill>
                <a:latin typeface="ZapfHumnst BT" panose="020B0502050508020304" pitchFamily="34" charset="0"/>
                <a:ea typeface="Public Sans" pitchFamily="34" charset="-122"/>
                <a:cs typeface="Public Sans" pitchFamily="34" charset="-120"/>
              </a:rPr>
              <a:t>to a </a:t>
            </a:r>
            <a:r>
              <a:rPr lang="en-US" sz="2400" dirty="0">
                <a:solidFill>
                  <a:srgbClr val="6F655D"/>
                </a:solidFill>
                <a:highlight>
                  <a:srgbClr val="FFFF00"/>
                </a:highlight>
                <a:latin typeface="ZapfHumnst BT" panose="020B0502050508020304" pitchFamily="34" charset="0"/>
                <a:ea typeface="Public Sans" pitchFamily="34" charset="-122"/>
                <a:cs typeface="Public Sans" pitchFamily="34" charset="-120"/>
              </a:rPr>
              <a:t>desired future</a:t>
            </a:r>
            <a:r>
              <a:rPr lang="en-US" sz="2400" dirty="0">
                <a:solidFill>
                  <a:srgbClr val="6F655D"/>
                </a:solidFill>
                <a:latin typeface="ZapfHumnst BT" panose="020B0502050508020304" pitchFamily="34" charset="0"/>
                <a:ea typeface="Public Sans" pitchFamily="34" charset="-122"/>
                <a:cs typeface="Public Sans" pitchFamily="34" charset="-120"/>
              </a:rPr>
              <a:t>. Its primary purpose is to </a:t>
            </a:r>
            <a:r>
              <a:rPr lang="en-US" sz="2400" dirty="0">
                <a:solidFill>
                  <a:srgbClr val="6F655D"/>
                </a:solidFill>
                <a:highlight>
                  <a:srgbClr val="FFFF00"/>
                </a:highlight>
                <a:latin typeface="ZapfHumnst BT" panose="020B0502050508020304" pitchFamily="34" charset="0"/>
                <a:ea typeface="Public Sans" pitchFamily="34" charset="-122"/>
                <a:cs typeface="Public Sans" pitchFamily="34" charset="-120"/>
              </a:rPr>
              <a:t>minimize resistance</a:t>
            </a:r>
            <a:r>
              <a:rPr lang="en-US" sz="2400" dirty="0">
                <a:solidFill>
                  <a:srgbClr val="6F655D"/>
                </a:solidFill>
                <a:latin typeface="ZapfHumnst BT" panose="020B0502050508020304" pitchFamily="34" charset="0"/>
                <a:ea typeface="Public Sans" pitchFamily="34" charset="-122"/>
                <a:cs typeface="Public Sans" pitchFamily="34" charset="-120"/>
              </a:rPr>
              <a:t> and </a:t>
            </a:r>
            <a:r>
              <a:rPr lang="en-US" sz="2400" dirty="0">
                <a:solidFill>
                  <a:srgbClr val="6F655D"/>
                </a:solidFill>
                <a:highlight>
                  <a:srgbClr val="FFFF00"/>
                </a:highlight>
                <a:latin typeface="ZapfHumnst BT" panose="020B0502050508020304" pitchFamily="34" charset="0"/>
                <a:ea typeface="Public Sans" pitchFamily="34" charset="-122"/>
                <a:cs typeface="Public Sans" pitchFamily="34" charset="-120"/>
              </a:rPr>
              <a:t>maximize adoption</a:t>
            </a:r>
            <a:r>
              <a:rPr lang="en-US" sz="2400" dirty="0">
                <a:solidFill>
                  <a:srgbClr val="6F655D"/>
                </a:solidFill>
                <a:latin typeface="ZapfHumnst BT" panose="020B0502050508020304" pitchFamily="34" charset="0"/>
                <a:ea typeface="Public Sans" pitchFamily="34" charset="-122"/>
                <a:cs typeface="Public Sans" pitchFamily="34" charset="-120"/>
              </a:rPr>
              <a:t>, </a:t>
            </a:r>
            <a:r>
              <a:rPr lang="en-US" sz="2400" b="1" dirty="0">
                <a:solidFill>
                  <a:srgbClr val="6F655D"/>
                </a:solidFill>
                <a:latin typeface="ZapfHumnst BT" panose="020B0502050508020304" pitchFamily="34" charset="0"/>
                <a:ea typeface="Public Sans" pitchFamily="34" charset="-122"/>
                <a:cs typeface="Public Sans" pitchFamily="34" charset="-120"/>
              </a:rPr>
              <a:t>ensuring successful outcomes</a:t>
            </a:r>
            <a:r>
              <a:rPr lang="en-US" sz="2400" dirty="0">
                <a:solidFill>
                  <a:srgbClr val="6F655D"/>
                </a:solidFill>
                <a:latin typeface="ZapfHumnst BT" panose="020B0502050508020304" pitchFamily="34" charset="0"/>
                <a:ea typeface="Public Sans" pitchFamily="34" charset="-122"/>
                <a:cs typeface="Public Sans" pitchFamily="34" charset="-120"/>
              </a:rPr>
              <a:t>.</a:t>
            </a:r>
            <a:endParaRPr lang="en-US" sz="2400" dirty="0">
              <a:latin typeface="ZapfHumnst BT" panose="020B0502050508020304" pitchFamily="34" charset="0"/>
            </a:endParaRPr>
          </a:p>
        </p:txBody>
      </p:sp>
      <p:pic>
        <p:nvPicPr>
          <p:cNvPr id="4" name="Image 0" descr="preencoded.png"/>
          <p:cNvPicPr>
            <a:picLocks noChangeAspect="1"/>
          </p:cNvPicPr>
          <p:nvPr/>
        </p:nvPicPr>
        <p:blipFill>
          <a:blip r:embed="rId3"/>
          <a:stretch>
            <a:fillRect/>
          </a:stretch>
        </p:blipFill>
        <p:spPr>
          <a:xfrm>
            <a:off x="793790" y="3012043"/>
            <a:ext cx="6521410" cy="861893"/>
          </a:xfrm>
          <a:prstGeom prst="rect">
            <a:avLst/>
          </a:prstGeom>
        </p:spPr>
      </p:pic>
      <p:sp>
        <p:nvSpPr>
          <p:cNvPr id="5" name="Text 2"/>
          <p:cNvSpPr/>
          <p:nvPr/>
        </p:nvSpPr>
        <p:spPr>
          <a:xfrm>
            <a:off x="1009174" y="4046219"/>
            <a:ext cx="2693551" cy="336590"/>
          </a:xfrm>
          <a:prstGeom prst="rect">
            <a:avLst/>
          </a:prstGeom>
          <a:noFill/>
          <a:ln/>
        </p:spPr>
        <p:txBody>
          <a:bodyPr wrap="none" lIns="0" tIns="0" rIns="0" bIns="0" rtlCol="0" anchor="t"/>
          <a:lstStyle/>
          <a:p>
            <a:pPr marL="0" indent="0" algn="l">
              <a:lnSpc>
                <a:spcPts val="2650"/>
              </a:lnSpc>
              <a:buNone/>
            </a:pPr>
            <a:r>
              <a:rPr lang="en-US" sz="2800" b="1" dirty="0">
                <a:solidFill>
                  <a:srgbClr val="6F655D"/>
                </a:solidFill>
                <a:latin typeface="ZapfHumnst BT" panose="020B0502050508020304" pitchFamily="34" charset="0"/>
                <a:ea typeface="Playfair Display Semi Bold" pitchFamily="34" charset="-122"/>
                <a:cs typeface="Playfair Display Semi Bold" pitchFamily="34" charset="-120"/>
              </a:rPr>
              <a:t>Awareness</a:t>
            </a:r>
            <a:endParaRPr lang="en-US" sz="2800" b="1" dirty="0">
              <a:latin typeface="ZapfHumnst BT" panose="020B0502050508020304" pitchFamily="34" charset="0"/>
            </a:endParaRPr>
          </a:p>
        </p:txBody>
      </p:sp>
      <p:sp>
        <p:nvSpPr>
          <p:cNvPr id="6" name="Text 3"/>
          <p:cNvSpPr/>
          <p:nvPr/>
        </p:nvSpPr>
        <p:spPr>
          <a:xfrm>
            <a:off x="1009174" y="4555093"/>
            <a:ext cx="6090642" cy="275749"/>
          </a:xfrm>
          <a:prstGeom prst="rect">
            <a:avLst/>
          </a:prstGeom>
          <a:noFill/>
          <a:ln/>
        </p:spPr>
        <p:txBody>
          <a:bodyPr wrap="none" lIns="0" tIns="0" rIns="0" bIns="0" rtlCol="0" anchor="t"/>
          <a:lstStyle/>
          <a:p>
            <a:pPr marL="0" indent="0" algn="l">
              <a:lnSpc>
                <a:spcPts val="2150"/>
              </a:lnSpc>
              <a:buNone/>
            </a:pPr>
            <a:r>
              <a:rPr lang="en-US" sz="2400" dirty="0">
                <a:solidFill>
                  <a:srgbClr val="6F655D"/>
                </a:solidFill>
                <a:latin typeface="ZapfHumnst BT" panose="020B0502050508020304" pitchFamily="34" charset="0"/>
                <a:ea typeface="Public Sans" pitchFamily="34" charset="-122"/>
                <a:cs typeface="Public Sans" pitchFamily="34" charset="-120"/>
              </a:rPr>
              <a:t>Understanding the need for change.</a:t>
            </a:r>
            <a:endParaRPr lang="en-US" sz="2400" dirty="0">
              <a:latin typeface="ZapfHumnst BT" panose="020B0502050508020304" pitchFamily="34" charset="0"/>
            </a:endParaRPr>
          </a:p>
        </p:txBody>
      </p:sp>
      <p:pic>
        <p:nvPicPr>
          <p:cNvPr id="7" name="Image 1" descr="preencoded.png"/>
          <p:cNvPicPr>
            <a:picLocks noChangeAspect="1"/>
          </p:cNvPicPr>
          <p:nvPr/>
        </p:nvPicPr>
        <p:blipFill>
          <a:blip r:embed="rId4"/>
          <a:stretch>
            <a:fillRect/>
          </a:stretch>
        </p:blipFill>
        <p:spPr>
          <a:xfrm>
            <a:off x="7315200" y="3012043"/>
            <a:ext cx="6521410" cy="861893"/>
          </a:xfrm>
          <a:prstGeom prst="rect">
            <a:avLst/>
          </a:prstGeom>
        </p:spPr>
      </p:pic>
      <p:sp>
        <p:nvSpPr>
          <p:cNvPr id="8" name="Text 4"/>
          <p:cNvSpPr/>
          <p:nvPr/>
        </p:nvSpPr>
        <p:spPr>
          <a:xfrm>
            <a:off x="7530584" y="4089321"/>
            <a:ext cx="2693551" cy="336590"/>
          </a:xfrm>
          <a:prstGeom prst="rect">
            <a:avLst/>
          </a:prstGeom>
          <a:noFill/>
          <a:ln/>
        </p:spPr>
        <p:txBody>
          <a:bodyPr wrap="none" lIns="0" tIns="0" rIns="0" bIns="0" rtlCol="0" anchor="t"/>
          <a:lstStyle/>
          <a:p>
            <a:pPr marL="0" indent="0" algn="l">
              <a:lnSpc>
                <a:spcPts val="2650"/>
              </a:lnSpc>
              <a:buNone/>
            </a:pPr>
            <a:r>
              <a:rPr lang="en-US" sz="2800" b="1" dirty="0">
                <a:solidFill>
                  <a:srgbClr val="6F655D"/>
                </a:solidFill>
                <a:latin typeface="ZapfHumnst BT" panose="020B0502050508020304" pitchFamily="34" charset="0"/>
                <a:ea typeface="Playfair Display Semi Bold" pitchFamily="34" charset="-122"/>
                <a:cs typeface="Playfair Display Semi Bold" pitchFamily="34" charset="-120"/>
              </a:rPr>
              <a:t>Planning</a:t>
            </a:r>
            <a:endParaRPr lang="en-US" sz="2800" b="1" dirty="0">
              <a:latin typeface="ZapfHumnst BT" panose="020B0502050508020304" pitchFamily="34" charset="0"/>
            </a:endParaRPr>
          </a:p>
        </p:txBody>
      </p:sp>
      <p:sp>
        <p:nvSpPr>
          <p:cNvPr id="9" name="Text 5"/>
          <p:cNvSpPr/>
          <p:nvPr/>
        </p:nvSpPr>
        <p:spPr>
          <a:xfrm>
            <a:off x="7530584" y="4555093"/>
            <a:ext cx="6090642" cy="275749"/>
          </a:xfrm>
          <a:prstGeom prst="rect">
            <a:avLst/>
          </a:prstGeom>
          <a:noFill/>
          <a:ln/>
        </p:spPr>
        <p:txBody>
          <a:bodyPr wrap="none" lIns="0" tIns="0" rIns="0" bIns="0" rtlCol="0" anchor="t"/>
          <a:lstStyle/>
          <a:p>
            <a:pPr marL="0" indent="0" algn="l">
              <a:lnSpc>
                <a:spcPts val="2150"/>
              </a:lnSpc>
              <a:buNone/>
            </a:pPr>
            <a:r>
              <a:rPr lang="en-US" sz="2400" dirty="0">
                <a:solidFill>
                  <a:srgbClr val="6F655D"/>
                </a:solidFill>
                <a:latin typeface="ZapfHumnst BT" panose="020B0502050508020304" pitchFamily="34" charset="0"/>
                <a:ea typeface="Public Sans" pitchFamily="34" charset="-122"/>
                <a:cs typeface="Public Sans" pitchFamily="34" charset="-120"/>
              </a:rPr>
              <a:t>Strategizing the approach and steps.</a:t>
            </a:r>
            <a:endParaRPr lang="en-US" sz="2400" dirty="0">
              <a:latin typeface="ZapfHumnst BT" panose="020B0502050508020304" pitchFamily="34" charset="0"/>
            </a:endParaRPr>
          </a:p>
        </p:txBody>
      </p:sp>
      <p:pic>
        <p:nvPicPr>
          <p:cNvPr id="10" name="Image 2" descr="preencoded.png"/>
          <p:cNvPicPr>
            <a:picLocks noChangeAspect="1"/>
          </p:cNvPicPr>
          <p:nvPr/>
        </p:nvPicPr>
        <p:blipFill>
          <a:blip r:embed="rId5"/>
          <a:stretch>
            <a:fillRect/>
          </a:stretch>
        </p:blipFill>
        <p:spPr>
          <a:xfrm>
            <a:off x="793790" y="5046226"/>
            <a:ext cx="6521410" cy="861893"/>
          </a:xfrm>
          <a:prstGeom prst="rect">
            <a:avLst/>
          </a:prstGeom>
        </p:spPr>
      </p:pic>
      <p:sp>
        <p:nvSpPr>
          <p:cNvPr id="11" name="Text 6"/>
          <p:cNvSpPr/>
          <p:nvPr/>
        </p:nvSpPr>
        <p:spPr>
          <a:xfrm>
            <a:off x="1009174" y="6123503"/>
            <a:ext cx="2693551" cy="336590"/>
          </a:xfrm>
          <a:prstGeom prst="rect">
            <a:avLst/>
          </a:prstGeom>
          <a:noFill/>
          <a:ln/>
        </p:spPr>
        <p:txBody>
          <a:bodyPr wrap="none" lIns="0" tIns="0" rIns="0" bIns="0" rtlCol="0" anchor="t"/>
          <a:lstStyle/>
          <a:p>
            <a:pPr marL="0" indent="0" algn="l">
              <a:lnSpc>
                <a:spcPts val="2650"/>
              </a:lnSpc>
              <a:buNone/>
            </a:pPr>
            <a:r>
              <a:rPr lang="en-US" sz="2800" b="1" dirty="0">
                <a:solidFill>
                  <a:srgbClr val="6F655D"/>
                </a:solidFill>
                <a:latin typeface="ZapfHumnst BT" panose="020B0502050508020304" pitchFamily="34" charset="0"/>
                <a:ea typeface="Playfair Display Semi Bold" pitchFamily="34" charset="-122"/>
                <a:cs typeface="Playfair Display Semi Bold" pitchFamily="34" charset="-120"/>
              </a:rPr>
              <a:t>Implementation</a:t>
            </a:r>
            <a:endParaRPr lang="en-US" sz="2800" b="1" dirty="0">
              <a:latin typeface="ZapfHumnst BT" panose="020B0502050508020304" pitchFamily="34" charset="0"/>
            </a:endParaRPr>
          </a:p>
        </p:txBody>
      </p:sp>
      <p:sp>
        <p:nvSpPr>
          <p:cNvPr id="12" name="Text 7"/>
          <p:cNvSpPr/>
          <p:nvPr/>
        </p:nvSpPr>
        <p:spPr>
          <a:xfrm>
            <a:off x="1009174" y="6589276"/>
            <a:ext cx="6090642" cy="275749"/>
          </a:xfrm>
          <a:prstGeom prst="rect">
            <a:avLst/>
          </a:prstGeom>
          <a:noFill/>
          <a:ln/>
        </p:spPr>
        <p:txBody>
          <a:bodyPr wrap="none" lIns="0" tIns="0" rIns="0" bIns="0" rtlCol="0" anchor="t"/>
          <a:lstStyle/>
          <a:p>
            <a:pPr marL="0" indent="0" algn="l">
              <a:lnSpc>
                <a:spcPts val="2150"/>
              </a:lnSpc>
              <a:buNone/>
            </a:pPr>
            <a:r>
              <a:rPr lang="en-US" sz="2400" dirty="0">
                <a:solidFill>
                  <a:srgbClr val="6F655D"/>
                </a:solidFill>
                <a:latin typeface="ZapfHumnst BT" panose="020B0502050508020304" pitchFamily="34" charset="0"/>
                <a:ea typeface="Public Sans" pitchFamily="34" charset="-122"/>
                <a:cs typeface="Public Sans" pitchFamily="34" charset="-120"/>
              </a:rPr>
              <a:t>Executing the change initiatives.</a:t>
            </a:r>
            <a:endParaRPr lang="en-US" sz="2400" dirty="0">
              <a:latin typeface="ZapfHumnst BT" panose="020B0502050508020304" pitchFamily="34" charset="0"/>
            </a:endParaRPr>
          </a:p>
        </p:txBody>
      </p:sp>
      <p:pic>
        <p:nvPicPr>
          <p:cNvPr id="13" name="Image 3" descr="preencoded.png"/>
          <p:cNvPicPr>
            <a:picLocks noChangeAspect="1"/>
          </p:cNvPicPr>
          <p:nvPr/>
        </p:nvPicPr>
        <p:blipFill>
          <a:blip r:embed="rId6"/>
          <a:stretch>
            <a:fillRect/>
          </a:stretch>
        </p:blipFill>
        <p:spPr>
          <a:xfrm>
            <a:off x="7315200" y="5046226"/>
            <a:ext cx="6521410" cy="861893"/>
          </a:xfrm>
          <a:prstGeom prst="rect">
            <a:avLst/>
          </a:prstGeom>
        </p:spPr>
      </p:pic>
      <p:sp>
        <p:nvSpPr>
          <p:cNvPr id="14" name="Text 8"/>
          <p:cNvSpPr/>
          <p:nvPr/>
        </p:nvSpPr>
        <p:spPr>
          <a:xfrm>
            <a:off x="7530584" y="6123503"/>
            <a:ext cx="2693551" cy="336590"/>
          </a:xfrm>
          <a:prstGeom prst="rect">
            <a:avLst/>
          </a:prstGeom>
          <a:noFill/>
          <a:ln/>
        </p:spPr>
        <p:txBody>
          <a:bodyPr wrap="none" lIns="0" tIns="0" rIns="0" bIns="0" rtlCol="0" anchor="t"/>
          <a:lstStyle/>
          <a:p>
            <a:pPr marL="0" indent="0" algn="l">
              <a:lnSpc>
                <a:spcPts val="2650"/>
              </a:lnSpc>
              <a:buNone/>
            </a:pPr>
            <a:r>
              <a:rPr lang="en-US" sz="2800" b="1" dirty="0">
                <a:solidFill>
                  <a:srgbClr val="6F655D"/>
                </a:solidFill>
                <a:latin typeface="ZapfHumnst BT" panose="020B0502050508020304" pitchFamily="34" charset="0"/>
                <a:ea typeface="Playfair Display Semi Bold" pitchFamily="34" charset="-122"/>
                <a:cs typeface="Playfair Display Semi Bold" pitchFamily="34" charset="-120"/>
              </a:rPr>
              <a:t>Reinforcement</a:t>
            </a:r>
            <a:endParaRPr lang="en-US" sz="2800" b="1" dirty="0">
              <a:latin typeface="ZapfHumnst BT" panose="020B0502050508020304" pitchFamily="34" charset="0"/>
            </a:endParaRPr>
          </a:p>
        </p:txBody>
      </p:sp>
      <p:sp>
        <p:nvSpPr>
          <p:cNvPr id="15" name="Text 9"/>
          <p:cNvSpPr/>
          <p:nvPr/>
        </p:nvSpPr>
        <p:spPr>
          <a:xfrm>
            <a:off x="7530584" y="6589276"/>
            <a:ext cx="6090642" cy="275749"/>
          </a:xfrm>
          <a:prstGeom prst="rect">
            <a:avLst/>
          </a:prstGeom>
          <a:noFill/>
          <a:ln/>
        </p:spPr>
        <p:txBody>
          <a:bodyPr wrap="none" lIns="0" tIns="0" rIns="0" bIns="0" rtlCol="0" anchor="t"/>
          <a:lstStyle/>
          <a:p>
            <a:pPr marL="0" indent="0" algn="l">
              <a:lnSpc>
                <a:spcPts val="2150"/>
              </a:lnSpc>
              <a:buNone/>
            </a:pPr>
            <a:r>
              <a:rPr lang="en-US" sz="2400" dirty="0">
                <a:solidFill>
                  <a:srgbClr val="6F655D"/>
                </a:solidFill>
                <a:latin typeface="ZapfHumnst BT" panose="020B0502050508020304" pitchFamily="34" charset="0"/>
                <a:ea typeface="Public Sans" pitchFamily="34" charset="-122"/>
                <a:cs typeface="Public Sans" pitchFamily="34" charset="-120"/>
              </a:rPr>
              <a:t>Sustaining the change long-term.</a:t>
            </a:r>
            <a:endParaRPr lang="en-US" sz="2400" dirty="0">
              <a:latin typeface="ZapfHumnst BT" panose="020B0502050508020304" pitchFamily="34" charset="0"/>
            </a:endParaRPr>
          </a:p>
        </p:txBody>
      </p:sp>
      <p:sp>
        <p:nvSpPr>
          <p:cNvPr id="16" name="Text 10"/>
          <p:cNvSpPr/>
          <p:nvPr/>
        </p:nvSpPr>
        <p:spPr>
          <a:xfrm>
            <a:off x="793790" y="7322820"/>
            <a:ext cx="13042821" cy="275749"/>
          </a:xfrm>
          <a:prstGeom prst="rect">
            <a:avLst/>
          </a:prstGeom>
          <a:noFill/>
          <a:ln/>
        </p:spPr>
        <p:txBody>
          <a:bodyPr wrap="none" lIns="0" tIns="0" rIns="0" bIns="0" rtlCol="0" anchor="t"/>
          <a:lstStyle/>
          <a:p>
            <a:pPr marL="0" indent="0" algn="l">
              <a:lnSpc>
                <a:spcPts val="2150"/>
              </a:lnSpc>
              <a:buNone/>
            </a:pPr>
            <a:r>
              <a:rPr lang="en-US" sz="1350" dirty="0">
                <a:solidFill>
                  <a:srgbClr val="6F655D"/>
                </a:solidFill>
                <a:latin typeface="ZapfHumnst BT" panose="020B0502050508020304" pitchFamily="34" charset="0"/>
                <a:ea typeface="Public Sans" pitchFamily="34" charset="-122"/>
                <a:cs typeface="Public Sans" pitchFamily="34" charset="-120"/>
              </a:rPr>
              <a:t>Reference: Sengupta (2018); Nilakant &amp; Ramnarayan (2024).</a:t>
            </a:r>
            <a:endParaRPr lang="en-US" sz="1350" dirty="0">
              <a:latin typeface="ZapfHumnst BT" panose="020B05020505080203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p:cTn id="14" dur="500" fill="hold"/>
                                        <p:tgtEl>
                                          <p:spTgt spid="3"/>
                                        </p:tgtEl>
                                        <p:attrNameLst>
                                          <p:attrName>ppt_w</p:attrName>
                                        </p:attrNameLst>
                                      </p:cBhvr>
                                      <p:tavLst>
                                        <p:tav tm="0">
                                          <p:val>
                                            <p:fltVal val="0"/>
                                          </p:val>
                                        </p:tav>
                                        <p:tav tm="100000">
                                          <p:val>
                                            <p:strVal val="#ppt_w"/>
                                          </p:val>
                                        </p:tav>
                                      </p:tavLst>
                                    </p:anim>
                                    <p:anim calcmode="lin" valueType="num">
                                      <p:cBhvr>
                                        <p:cTn id="15" dur="500" fill="hold"/>
                                        <p:tgtEl>
                                          <p:spTgt spid="3"/>
                                        </p:tgtEl>
                                        <p:attrNameLst>
                                          <p:attrName>ppt_h</p:attrName>
                                        </p:attrNameLst>
                                      </p:cBhvr>
                                      <p:tavLst>
                                        <p:tav tm="0">
                                          <p:val>
                                            <p:fltVal val="0"/>
                                          </p:val>
                                        </p:tav>
                                        <p:tav tm="100000">
                                          <p:val>
                                            <p:strVal val="#ppt_h"/>
                                          </p:val>
                                        </p:tav>
                                      </p:tavLst>
                                    </p:anim>
                                    <p:animEffect transition="in" filter="fade">
                                      <p:cBhvr>
                                        <p:cTn id="16" dur="500"/>
                                        <p:tgtEl>
                                          <p:spTgt spid="3"/>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anim calcmode="lin" valueType="num">
                                      <p:cBhvr>
                                        <p:cTn id="21" dur="500" fill="hold"/>
                                        <p:tgtEl>
                                          <p:spTgt spid="4"/>
                                        </p:tgtEl>
                                        <p:attrNameLst>
                                          <p:attrName>ppt_w</p:attrName>
                                        </p:attrNameLst>
                                      </p:cBhvr>
                                      <p:tavLst>
                                        <p:tav tm="0">
                                          <p:val>
                                            <p:fltVal val="0"/>
                                          </p:val>
                                        </p:tav>
                                        <p:tav tm="100000">
                                          <p:val>
                                            <p:strVal val="#ppt_w"/>
                                          </p:val>
                                        </p:tav>
                                      </p:tavLst>
                                    </p:anim>
                                    <p:anim calcmode="lin" valueType="num">
                                      <p:cBhvr>
                                        <p:cTn id="22" dur="500" fill="hold"/>
                                        <p:tgtEl>
                                          <p:spTgt spid="4"/>
                                        </p:tgtEl>
                                        <p:attrNameLst>
                                          <p:attrName>ppt_h</p:attrName>
                                        </p:attrNameLst>
                                      </p:cBhvr>
                                      <p:tavLst>
                                        <p:tav tm="0">
                                          <p:val>
                                            <p:fltVal val="0"/>
                                          </p:val>
                                        </p:tav>
                                        <p:tav tm="100000">
                                          <p:val>
                                            <p:strVal val="#ppt_h"/>
                                          </p:val>
                                        </p:tav>
                                      </p:tavLst>
                                    </p:anim>
                                    <p:animEffect transition="in" filter="fade">
                                      <p:cBhvr>
                                        <p:cTn id="23" dur="500"/>
                                        <p:tgtEl>
                                          <p:spTgt spid="4"/>
                                        </p:tgtEl>
                                      </p:cBhvr>
                                    </p:animEffect>
                                  </p:childTnLst>
                                </p:cTn>
                              </p:par>
                              <p:par>
                                <p:cTn id="24" presetID="53" presetClass="entr" presetSubtype="16" fill="hold" grpId="0" nodeType="withEffect">
                                  <p:stCondLst>
                                    <p:cond delay="0"/>
                                  </p:stCondLst>
                                  <p:childTnLst>
                                    <p:set>
                                      <p:cBhvr>
                                        <p:cTn id="25" dur="1" fill="hold">
                                          <p:stCondLst>
                                            <p:cond delay="0"/>
                                          </p:stCondLst>
                                        </p:cTn>
                                        <p:tgtEl>
                                          <p:spTgt spid="5"/>
                                        </p:tgtEl>
                                        <p:attrNameLst>
                                          <p:attrName>style.visibility</p:attrName>
                                        </p:attrNameLst>
                                      </p:cBhvr>
                                      <p:to>
                                        <p:strVal val="visible"/>
                                      </p:to>
                                    </p:set>
                                    <p:anim calcmode="lin" valueType="num">
                                      <p:cBhvr>
                                        <p:cTn id="26" dur="500" fill="hold"/>
                                        <p:tgtEl>
                                          <p:spTgt spid="5"/>
                                        </p:tgtEl>
                                        <p:attrNameLst>
                                          <p:attrName>ppt_w</p:attrName>
                                        </p:attrNameLst>
                                      </p:cBhvr>
                                      <p:tavLst>
                                        <p:tav tm="0">
                                          <p:val>
                                            <p:fltVal val="0"/>
                                          </p:val>
                                        </p:tav>
                                        <p:tav tm="100000">
                                          <p:val>
                                            <p:strVal val="#ppt_w"/>
                                          </p:val>
                                        </p:tav>
                                      </p:tavLst>
                                    </p:anim>
                                    <p:anim calcmode="lin" valueType="num">
                                      <p:cBhvr>
                                        <p:cTn id="27" dur="500" fill="hold"/>
                                        <p:tgtEl>
                                          <p:spTgt spid="5"/>
                                        </p:tgtEl>
                                        <p:attrNameLst>
                                          <p:attrName>ppt_h</p:attrName>
                                        </p:attrNameLst>
                                      </p:cBhvr>
                                      <p:tavLst>
                                        <p:tav tm="0">
                                          <p:val>
                                            <p:fltVal val="0"/>
                                          </p:val>
                                        </p:tav>
                                        <p:tav tm="100000">
                                          <p:val>
                                            <p:strVal val="#ppt_h"/>
                                          </p:val>
                                        </p:tav>
                                      </p:tavLst>
                                    </p:anim>
                                    <p:animEffect transition="in" filter="fade">
                                      <p:cBhvr>
                                        <p:cTn id="28" dur="500"/>
                                        <p:tgtEl>
                                          <p:spTgt spid="5"/>
                                        </p:tgtEl>
                                      </p:cBhvr>
                                    </p:animEffect>
                                  </p:childTnLst>
                                </p:cTn>
                              </p:par>
                            </p:childTnLst>
                          </p:cTn>
                        </p:par>
                      </p:childTnLst>
                    </p:cTn>
                  </p:par>
                  <p:par>
                    <p:cTn id="29" fill="hold">
                      <p:stCondLst>
                        <p:cond delay="indefinite"/>
                      </p:stCondLst>
                      <p:childTnLst>
                        <p:par>
                          <p:cTn id="30" fill="hold">
                            <p:stCondLst>
                              <p:cond delay="0"/>
                            </p:stCondLst>
                            <p:childTnLst>
                              <p:par>
                                <p:cTn id="31" presetID="53" presetClass="entr" presetSubtype="16" fill="hold" grpId="0" nodeType="clickEffect">
                                  <p:stCondLst>
                                    <p:cond delay="0"/>
                                  </p:stCondLst>
                                  <p:childTnLst>
                                    <p:set>
                                      <p:cBhvr>
                                        <p:cTn id="32" dur="1" fill="hold">
                                          <p:stCondLst>
                                            <p:cond delay="0"/>
                                          </p:stCondLst>
                                        </p:cTn>
                                        <p:tgtEl>
                                          <p:spTgt spid="6"/>
                                        </p:tgtEl>
                                        <p:attrNameLst>
                                          <p:attrName>style.visibility</p:attrName>
                                        </p:attrNameLst>
                                      </p:cBhvr>
                                      <p:to>
                                        <p:strVal val="visible"/>
                                      </p:to>
                                    </p:set>
                                    <p:anim calcmode="lin" valueType="num">
                                      <p:cBhvr>
                                        <p:cTn id="33" dur="500" fill="hold"/>
                                        <p:tgtEl>
                                          <p:spTgt spid="6"/>
                                        </p:tgtEl>
                                        <p:attrNameLst>
                                          <p:attrName>ppt_w</p:attrName>
                                        </p:attrNameLst>
                                      </p:cBhvr>
                                      <p:tavLst>
                                        <p:tav tm="0">
                                          <p:val>
                                            <p:fltVal val="0"/>
                                          </p:val>
                                        </p:tav>
                                        <p:tav tm="100000">
                                          <p:val>
                                            <p:strVal val="#ppt_w"/>
                                          </p:val>
                                        </p:tav>
                                      </p:tavLst>
                                    </p:anim>
                                    <p:anim calcmode="lin" valueType="num">
                                      <p:cBhvr>
                                        <p:cTn id="34" dur="500" fill="hold"/>
                                        <p:tgtEl>
                                          <p:spTgt spid="6"/>
                                        </p:tgtEl>
                                        <p:attrNameLst>
                                          <p:attrName>ppt_h</p:attrName>
                                        </p:attrNameLst>
                                      </p:cBhvr>
                                      <p:tavLst>
                                        <p:tav tm="0">
                                          <p:val>
                                            <p:fltVal val="0"/>
                                          </p:val>
                                        </p:tav>
                                        <p:tav tm="100000">
                                          <p:val>
                                            <p:strVal val="#ppt_h"/>
                                          </p:val>
                                        </p:tav>
                                      </p:tavLst>
                                    </p:anim>
                                    <p:animEffect transition="in" filter="fade">
                                      <p:cBhvr>
                                        <p:cTn id="35" dur="500"/>
                                        <p:tgtEl>
                                          <p:spTgt spid="6"/>
                                        </p:tgtEl>
                                      </p:cBhvr>
                                    </p:animEffect>
                                  </p:childTnLst>
                                </p:cTn>
                              </p:par>
                            </p:childTnLst>
                          </p:cTn>
                        </p:par>
                      </p:childTnLst>
                    </p:cTn>
                  </p:par>
                  <p:par>
                    <p:cTn id="36" fill="hold">
                      <p:stCondLst>
                        <p:cond delay="indefinite"/>
                      </p:stCondLst>
                      <p:childTnLst>
                        <p:par>
                          <p:cTn id="37" fill="hold">
                            <p:stCondLst>
                              <p:cond delay="0"/>
                            </p:stCondLst>
                            <p:childTnLst>
                              <p:par>
                                <p:cTn id="38" presetID="53" presetClass="entr" presetSubtype="16" fill="hold" grpId="0" nodeType="clickEffect">
                                  <p:stCondLst>
                                    <p:cond delay="0"/>
                                  </p:stCondLst>
                                  <p:childTnLst>
                                    <p:set>
                                      <p:cBhvr>
                                        <p:cTn id="39" dur="1" fill="hold">
                                          <p:stCondLst>
                                            <p:cond delay="0"/>
                                          </p:stCondLst>
                                        </p:cTn>
                                        <p:tgtEl>
                                          <p:spTgt spid="8"/>
                                        </p:tgtEl>
                                        <p:attrNameLst>
                                          <p:attrName>style.visibility</p:attrName>
                                        </p:attrNameLst>
                                      </p:cBhvr>
                                      <p:to>
                                        <p:strVal val="visible"/>
                                      </p:to>
                                    </p:set>
                                    <p:anim calcmode="lin" valueType="num">
                                      <p:cBhvr>
                                        <p:cTn id="40" dur="500" fill="hold"/>
                                        <p:tgtEl>
                                          <p:spTgt spid="8"/>
                                        </p:tgtEl>
                                        <p:attrNameLst>
                                          <p:attrName>ppt_w</p:attrName>
                                        </p:attrNameLst>
                                      </p:cBhvr>
                                      <p:tavLst>
                                        <p:tav tm="0">
                                          <p:val>
                                            <p:fltVal val="0"/>
                                          </p:val>
                                        </p:tav>
                                        <p:tav tm="100000">
                                          <p:val>
                                            <p:strVal val="#ppt_w"/>
                                          </p:val>
                                        </p:tav>
                                      </p:tavLst>
                                    </p:anim>
                                    <p:anim calcmode="lin" valueType="num">
                                      <p:cBhvr>
                                        <p:cTn id="41" dur="500" fill="hold"/>
                                        <p:tgtEl>
                                          <p:spTgt spid="8"/>
                                        </p:tgtEl>
                                        <p:attrNameLst>
                                          <p:attrName>ppt_h</p:attrName>
                                        </p:attrNameLst>
                                      </p:cBhvr>
                                      <p:tavLst>
                                        <p:tav tm="0">
                                          <p:val>
                                            <p:fltVal val="0"/>
                                          </p:val>
                                        </p:tav>
                                        <p:tav tm="100000">
                                          <p:val>
                                            <p:strVal val="#ppt_h"/>
                                          </p:val>
                                        </p:tav>
                                      </p:tavLst>
                                    </p:anim>
                                    <p:animEffect transition="in" filter="fade">
                                      <p:cBhvr>
                                        <p:cTn id="42" dur="500"/>
                                        <p:tgtEl>
                                          <p:spTgt spid="8"/>
                                        </p:tgtEl>
                                      </p:cBhvr>
                                    </p:animEffect>
                                  </p:childTnLst>
                                </p:cTn>
                              </p:par>
                              <p:par>
                                <p:cTn id="43" presetID="53" presetClass="entr" presetSubtype="16" fill="hold" nodeType="withEffect">
                                  <p:stCondLst>
                                    <p:cond delay="0"/>
                                  </p:stCondLst>
                                  <p:childTnLst>
                                    <p:set>
                                      <p:cBhvr>
                                        <p:cTn id="44" dur="1" fill="hold">
                                          <p:stCondLst>
                                            <p:cond delay="0"/>
                                          </p:stCondLst>
                                        </p:cTn>
                                        <p:tgtEl>
                                          <p:spTgt spid="7"/>
                                        </p:tgtEl>
                                        <p:attrNameLst>
                                          <p:attrName>style.visibility</p:attrName>
                                        </p:attrNameLst>
                                      </p:cBhvr>
                                      <p:to>
                                        <p:strVal val="visible"/>
                                      </p:to>
                                    </p:set>
                                    <p:anim calcmode="lin" valueType="num">
                                      <p:cBhvr>
                                        <p:cTn id="45" dur="500" fill="hold"/>
                                        <p:tgtEl>
                                          <p:spTgt spid="7"/>
                                        </p:tgtEl>
                                        <p:attrNameLst>
                                          <p:attrName>ppt_w</p:attrName>
                                        </p:attrNameLst>
                                      </p:cBhvr>
                                      <p:tavLst>
                                        <p:tav tm="0">
                                          <p:val>
                                            <p:fltVal val="0"/>
                                          </p:val>
                                        </p:tav>
                                        <p:tav tm="100000">
                                          <p:val>
                                            <p:strVal val="#ppt_w"/>
                                          </p:val>
                                        </p:tav>
                                      </p:tavLst>
                                    </p:anim>
                                    <p:anim calcmode="lin" valueType="num">
                                      <p:cBhvr>
                                        <p:cTn id="46" dur="500" fill="hold"/>
                                        <p:tgtEl>
                                          <p:spTgt spid="7"/>
                                        </p:tgtEl>
                                        <p:attrNameLst>
                                          <p:attrName>ppt_h</p:attrName>
                                        </p:attrNameLst>
                                      </p:cBhvr>
                                      <p:tavLst>
                                        <p:tav tm="0">
                                          <p:val>
                                            <p:fltVal val="0"/>
                                          </p:val>
                                        </p:tav>
                                        <p:tav tm="100000">
                                          <p:val>
                                            <p:strVal val="#ppt_h"/>
                                          </p:val>
                                        </p:tav>
                                      </p:tavLst>
                                    </p:anim>
                                    <p:animEffect transition="in" filter="fade">
                                      <p:cBhvr>
                                        <p:cTn id="47" dur="500"/>
                                        <p:tgtEl>
                                          <p:spTgt spid="7"/>
                                        </p:tgtEl>
                                      </p:cBhvr>
                                    </p:animEffect>
                                  </p:childTnLst>
                                </p:cTn>
                              </p:par>
                            </p:childTnLst>
                          </p:cTn>
                        </p:par>
                      </p:childTnLst>
                    </p:cTn>
                  </p:par>
                  <p:par>
                    <p:cTn id="48" fill="hold">
                      <p:stCondLst>
                        <p:cond delay="indefinite"/>
                      </p:stCondLst>
                      <p:childTnLst>
                        <p:par>
                          <p:cTn id="49" fill="hold">
                            <p:stCondLst>
                              <p:cond delay="0"/>
                            </p:stCondLst>
                            <p:childTnLst>
                              <p:par>
                                <p:cTn id="50" presetID="53" presetClass="entr" presetSubtype="16" fill="hold" grpId="0" nodeType="clickEffect">
                                  <p:stCondLst>
                                    <p:cond delay="0"/>
                                  </p:stCondLst>
                                  <p:childTnLst>
                                    <p:set>
                                      <p:cBhvr>
                                        <p:cTn id="51" dur="1" fill="hold">
                                          <p:stCondLst>
                                            <p:cond delay="0"/>
                                          </p:stCondLst>
                                        </p:cTn>
                                        <p:tgtEl>
                                          <p:spTgt spid="9"/>
                                        </p:tgtEl>
                                        <p:attrNameLst>
                                          <p:attrName>style.visibility</p:attrName>
                                        </p:attrNameLst>
                                      </p:cBhvr>
                                      <p:to>
                                        <p:strVal val="visible"/>
                                      </p:to>
                                    </p:set>
                                    <p:anim calcmode="lin" valueType="num">
                                      <p:cBhvr>
                                        <p:cTn id="52" dur="500" fill="hold"/>
                                        <p:tgtEl>
                                          <p:spTgt spid="9"/>
                                        </p:tgtEl>
                                        <p:attrNameLst>
                                          <p:attrName>ppt_w</p:attrName>
                                        </p:attrNameLst>
                                      </p:cBhvr>
                                      <p:tavLst>
                                        <p:tav tm="0">
                                          <p:val>
                                            <p:fltVal val="0"/>
                                          </p:val>
                                        </p:tav>
                                        <p:tav tm="100000">
                                          <p:val>
                                            <p:strVal val="#ppt_w"/>
                                          </p:val>
                                        </p:tav>
                                      </p:tavLst>
                                    </p:anim>
                                    <p:anim calcmode="lin" valueType="num">
                                      <p:cBhvr>
                                        <p:cTn id="53" dur="500" fill="hold"/>
                                        <p:tgtEl>
                                          <p:spTgt spid="9"/>
                                        </p:tgtEl>
                                        <p:attrNameLst>
                                          <p:attrName>ppt_h</p:attrName>
                                        </p:attrNameLst>
                                      </p:cBhvr>
                                      <p:tavLst>
                                        <p:tav tm="0">
                                          <p:val>
                                            <p:fltVal val="0"/>
                                          </p:val>
                                        </p:tav>
                                        <p:tav tm="100000">
                                          <p:val>
                                            <p:strVal val="#ppt_h"/>
                                          </p:val>
                                        </p:tav>
                                      </p:tavLst>
                                    </p:anim>
                                    <p:animEffect transition="in" filter="fade">
                                      <p:cBhvr>
                                        <p:cTn id="54" dur="500"/>
                                        <p:tgtEl>
                                          <p:spTgt spid="9"/>
                                        </p:tgtEl>
                                      </p:cBhvr>
                                    </p:animEffect>
                                  </p:childTnLst>
                                </p:cTn>
                              </p:par>
                            </p:childTnLst>
                          </p:cTn>
                        </p:par>
                      </p:childTnLst>
                    </p:cTn>
                  </p:par>
                  <p:par>
                    <p:cTn id="55" fill="hold">
                      <p:stCondLst>
                        <p:cond delay="indefinite"/>
                      </p:stCondLst>
                      <p:childTnLst>
                        <p:par>
                          <p:cTn id="56" fill="hold">
                            <p:stCondLst>
                              <p:cond delay="0"/>
                            </p:stCondLst>
                            <p:childTnLst>
                              <p:par>
                                <p:cTn id="57" presetID="53" presetClass="entr" presetSubtype="16" fill="hold" nodeType="clickEffect">
                                  <p:stCondLst>
                                    <p:cond delay="0"/>
                                  </p:stCondLst>
                                  <p:childTnLst>
                                    <p:set>
                                      <p:cBhvr>
                                        <p:cTn id="58" dur="1" fill="hold">
                                          <p:stCondLst>
                                            <p:cond delay="0"/>
                                          </p:stCondLst>
                                        </p:cTn>
                                        <p:tgtEl>
                                          <p:spTgt spid="10"/>
                                        </p:tgtEl>
                                        <p:attrNameLst>
                                          <p:attrName>style.visibility</p:attrName>
                                        </p:attrNameLst>
                                      </p:cBhvr>
                                      <p:to>
                                        <p:strVal val="visible"/>
                                      </p:to>
                                    </p:set>
                                    <p:anim calcmode="lin" valueType="num">
                                      <p:cBhvr>
                                        <p:cTn id="59" dur="500" fill="hold"/>
                                        <p:tgtEl>
                                          <p:spTgt spid="10"/>
                                        </p:tgtEl>
                                        <p:attrNameLst>
                                          <p:attrName>ppt_w</p:attrName>
                                        </p:attrNameLst>
                                      </p:cBhvr>
                                      <p:tavLst>
                                        <p:tav tm="0">
                                          <p:val>
                                            <p:fltVal val="0"/>
                                          </p:val>
                                        </p:tav>
                                        <p:tav tm="100000">
                                          <p:val>
                                            <p:strVal val="#ppt_w"/>
                                          </p:val>
                                        </p:tav>
                                      </p:tavLst>
                                    </p:anim>
                                    <p:anim calcmode="lin" valueType="num">
                                      <p:cBhvr>
                                        <p:cTn id="60" dur="500" fill="hold"/>
                                        <p:tgtEl>
                                          <p:spTgt spid="10"/>
                                        </p:tgtEl>
                                        <p:attrNameLst>
                                          <p:attrName>ppt_h</p:attrName>
                                        </p:attrNameLst>
                                      </p:cBhvr>
                                      <p:tavLst>
                                        <p:tav tm="0">
                                          <p:val>
                                            <p:fltVal val="0"/>
                                          </p:val>
                                        </p:tav>
                                        <p:tav tm="100000">
                                          <p:val>
                                            <p:strVal val="#ppt_h"/>
                                          </p:val>
                                        </p:tav>
                                      </p:tavLst>
                                    </p:anim>
                                    <p:animEffect transition="in" filter="fade">
                                      <p:cBhvr>
                                        <p:cTn id="61" dur="500"/>
                                        <p:tgtEl>
                                          <p:spTgt spid="10"/>
                                        </p:tgtEl>
                                      </p:cBhvr>
                                    </p:animEffect>
                                  </p:childTnLst>
                                </p:cTn>
                              </p:par>
                              <p:par>
                                <p:cTn id="62" presetID="53" presetClass="entr" presetSubtype="16" fill="hold" grpId="0" nodeType="withEffect">
                                  <p:stCondLst>
                                    <p:cond delay="0"/>
                                  </p:stCondLst>
                                  <p:childTnLst>
                                    <p:set>
                                      <p:cBhvr>
                                        <p:cTn id="63" dur="1" fill="hold">
                                          <p:stCondLst>
                                            <p:cond delay="0"/>
                                          </p:stCondLst>
                                        </p:cTn>
                                        <p:tgtEl>
                                          <p:spTgt spid="11"/>
                                        </p:tgtEl>
                                        <p:attrNameLst>
                                          <p:attrName>style.visibility</p:attrName>
                                        </p:attrNameLst>
                                      </p:cBhvr>
                                      <p:to>
                                        <p:strVal val="visible"/>
                                      </p:to>
                                    </p:set>
                                    <p:anim calcmode="lin" valueType="num">
                                      <p:cBhvr>
                                        <p:cTn id="64" dur="500" fill="hold"/>
                                        <p:tgtEl>
                                          <p:spTgt spid="11"/>
                                        </p:tgtEl>
                                        <p:attrNameLst>
                                          <p:attrName>ppt_w</p:attrName>
                                        </p:attrNameLst>
                                      </p:cBhvr>
                                      <p:tavLst>
                                        <p:tav tm="0">
                                          <p:val>
                                            <p:fltVal val="0"/>
                                          </p:val>
                                        </p:tav>
                                        <p:tav tm="100000">
                                          <p:val>
                                            <p:strVal val="#ppt_w"/>
                                          </p:val>
                                        </p:tav>
                                      </p:tavLst>
                                    </p:anim>
                                    <p:anim calcmode="lin" valueType="num">
                                      <p:cBhvr>
                                        <p:cTn id="65" dur="500" fill="hold"/>
                                        <p:tgtEl>
                                          <p:spTgt spid="11"/>
                                        </p:tgtEl>
                                        <p:attrNameLst>
                                          <p:attrName>ppt_h</p:attrName>
                                        </p:attrNameLst>
                                      </p:cBhvr>
                                      <p:tavLst>
                                        <p:tav tm="0">
                                          <p:val>
                                            <p:fltVal val="0"/>
                                          </p:val>
                                        </p:tav>
                                        <p:tav tm="100000">
                                          <p:val>
                                            <p:strVal val="#ppt_h"/>
                                          </p:val>
                                        </p:tav>
                                      </p:tavLst>
                                    </p:anim>
                                    <p:animEffect transition="in" filter="fade">
                                      <p:cBhvr>
                                        <p:cTn id="66" dur="500"/>
                                        <p:tgtEl>
                                          <p:spTgt spid="11"/>
                                        </p:tgtEl>
                                      </p:cBhvr>
                                    </p:animEffect>
                                  </p:childTnLst>
                                </p:cTn>
                              </p:par>
                              <p:par>
                                <p:cTn id="67" presetID="53" presetClass="entr" presetSubtype="16" fill="hold" grpId="0" nodeType="withEffect">
                                  <p:stCondLst>
                                    <p:cond delay="0"/>
                                  </p:stCondLst>
                                  <p:childTnLst>
                                    <p:set>
                                      <p:cBhvr>
                                        <p:cTn id="68" dur="1" fill="hold">
                                          <p:stCondLst>
                                            <p:cond delay="0"/>
                                          </p:stCondLst>
                                        </p:cTn>
                                        <p:tgtEl>
                                          <p:spTgt spid="12"/>
                                        </p:tgtEl>
                                        <p:attrNameLst>
                                          <p:attrName>style.visibility</p:attrName>
                                        </p:attrNameLst>
                                      </p:cBhvr>
                                      <p:to>
                                        <p:strVal val="visible"/>
                                      </p:to>
                                    </p:set>
                                    <p:anim calcmode="lin" valueType="num">
                                      <p:cBhvr>
                                        <p:cTn id="69" dur="500" fill="hold"/>
                                        <p:tgtEl>
                                          <p:spTgt spid="12"/>
                                        </p:tgtEl>
                                        <p:attrNameLst>
                                          <p:attrName>ppt_w</p:attrName>
                                        </p:attrNameLst>
                                      </p:cBhvr>
                                      <p:tavLst>
                                        <p:tav tm="0">
                                          <p:val>
                                            <p:fltVal val="0"/>
                                          </p:val>
                                        </p:tav>
                                        <p:tav tm="100000">
                                          <p:val>
                                            <p:strVal val="#ppt_w"/>
                                          </p:val>
                                        </p:tav>
                                      </p:tavLst>
                                    </p:anim>
                                    <p:anim calcmode="lin" valueType="num">
                                      <p:cBhvr>
                                        <p:cTn id="70" dur="500" fill="hold"/>
                                        <p:tgtEl>
                                          <p:spTgt spid="12"/>
                                        </p:tgtEl>
                                        <p:attrNameLst>
                                          <p:attrName>ppt_h</p:attrName>
                                        </p:attrNameLst>
                                      </p:cBhvr>
                                      <p:tavLst>
                                        <p:tav tm="0">
                                          <p:val>
                                            <p:fltVal val="0"/>
                                          </p:val>
                                        </p:tav>
                                        <p:tav tm="100000">
                                          <p:val>
                                            <p:strVal val="#ppt_h"/>
                                          </p:val>
                                        </p:tav>
                                      </p:tavLst>
                                    </p:anim>
                                    <p:animEffect transition="in" filter="fade">
                                      <p:cBhvr>
                                        <p:cTn id="71" dur="500"/>
                                        <p:tgtEl>
                                          <p:spTgt spid="12"/>
                                        </p:tgtEl>
                                      </p:cBhvr>
                                    </p:animEffect>
                                  </p:childTnLst>
                                </p:cTn>
                              </p:par>
                            </p:childTnLst>
                          </p:cTn>
                        </p:par>
                      </p:childTnLst>
                    </p:cTn>
                  </p:par>
                  <p:par>
                    <p:cTn id="72" fill="hold">
                      <p:stCondLst>
                        <p:cond delay="indefinite"/>
                      </p:stCondLst>
                      <p:childTnLst>
                        <p:par>
                          <p:cTn id="73" fill="hold">
                            <p:stCondLst>
                              <p:cond delay="0"/>
                            </p:stCondLst>
                            <p:childTnLst>
                              <p:par>
                                <p:cTn id="74" presetID="53" presetClass="entr" presetSubtype="16" fill="hold" nodeType="clickEffect">
                                  <p:stCondLst>
                                    <p:cond delay="0"/>
                                  </p:stCondLst>
                                  <p:childTnLst>
                                    <p:set>
                                      <p:cBhvr>
                                        <p:cTn id="75" dur="1" fill="hold">
                                          <p:stCondLst>
                                            <p:cond delay="0"/>
                                          </p:stCondLst>
                                        </p:cTn>
                                        <p:tgtEl>
                                          <p:spTgt spid="13"/>
                                        </p:tgtEl>
                                        <p:attrNameLst>
                                          <p:attrName>style.visibility</p:attrName>
                                        </p:attrNameLst>
                                      </p:cBhvr>
                                      <p:to>
                                        <p:strVal val="visible"/>
                                      </p:to>
                                    </p:set>
                                    <p:anim calcmode="lin" valueType="num">
                                      <p:cBhvr>
                                        <p:cTn id="76" dur="500" fill="hold"/>
                                        <p:tgtEl>
                                          <p:spTgt spid="13"/>
                                        </p:tgtEl>
                                        <p:attrNameLst>
                                          <p:attrName>ppt_w</p:attrName>
                                        </p:attrNameLst>
                                      </p:cBhvr>
                                      <p:tavLst>
                                        <p:tav tm="0">
                                          <p:val>
                                            <p:fltVal val="0"/>
                                          </p:val>
                                        </p:tav>
                                        <p:tav tm="100000">
                                          <p:val>
                                            <p:strVal val="#ppt_w"/>
                                          </p:val>
                                        </p:tav>
                                      </p:tavLst>
                                    </p:anim>
                                    <p:anim calcmode="lin" valueType="num">
                                      <p:cBhvr>
                                        <p:cTn id="77" dur="500" fill="hold"/>
                                        <p:tgtEl>
                                          <p:spTgt spid="13"/>
                                        </p:tgtEl>
                                        <p:attrNameLst>
                                          <p:attrName>ppt_h</p:attrName>
                                        </p:attrNameLst>
                                      </p:cBhvr>
                                      <p:tavLst>
                                        <p:tav tm="0">
                                          <p:val>
                                            <p:fltVal val="0"/>
                                          </p:val>
                                        </p:tav>
                                        <p:tav tm="100000">
                                          <p:val>
                                            <p:strVal val="#ppt_h"/>
                                          </p:val>
                                        </p:tav>
                                      </p:tavLst>
                                    </p:anim>
                                    <p:animEffect transition="in" filter="fade">
                                      <p:cBhvr>
                                        <p:cTn id="78" dur="500"/>
                                        <p:tgtEl>
                                          <p:spTgt spid="13"/>
                                        </p:tgtEl>
                                      </p:cBhvr>
                                    </p:animEffect>
                                  </p:childTnLst>
                                </p:cTn>
                              </p:par>
                              <p:par>
                                <p:cTn id="79" presetID="53" presetClass="entr" presetSubtype="16" fill="hold" grpId="0" nodeType="withEffect">
                                  <p:stCondLst>
                                    <p:cond delay="0"/>
                                  </p:stCondLst>
                                  <p:childTnLst>
                                    <p:set>
                                      <p:cBhvr>
                                        <p:cTn id="80" dur="1" fill="hold">
                                          <p:stCondLst>
                                            <p:cond delay="0"/>
                                          </p:stCondLst>
                                        </p:cTn>
                                        <p:tgtEl>
                                          <p:spTgt spid="14"/>
                                        </p:tgtEl>
                                        <p:attrNameLst>
                                          <p:attrName>style.visibility</p:attrName>
                                        </p:attrNameLst>
                                      </p:cBhvr>
                                      <p:to>
                                        <p:strVal val="visible"/>
                                      </p:to>
                                    </p:set>
                                    <p:anim calcmode="lin" valueType="num">
                                      <p:cBhvr>
                                        <p:cTn id="81" dur="500" fill="hold"/>
                                        <p:tgtEl>
                                          <p:spTgt spid="14"/>
                                        </p:tgtEl>
                                        <p:attrNameLst>
                                          <p:attrName>ppt_w</p:attrName>
                                        </p:attrNameLst>
                                      </p:cBhvr>
                                      <p:tavLst>
                                        <p:tav tm="0">
                                          <p:val>
                                            <p:fltVal val="0"/>
                                          </p:val>
                                        </p:tav>
                                        <p:tav tm="100000">
                                          <p:val>
                                            <p:strVal val="#ppt_w"/>
                                          </p:val>
                                        </p:tav>
                                      </p:tavLst>
                                    </p:anim>
                                    <p:anim calcmode="lin" valueType="num">
                                      <p:cBhvr>
                                        <p:cTn id="82" dur="500" fill="hold"/>
                                        <p:tgtEl>
                                          <p:spTgt spid="14"/>
                                        </p:tgtEl>
                                        <p:attrNameLst>
                                          <p:attrName>ppt_h</p:attrName>
                                        </p:attrNameLst>
                                      </p:cBhvr>
                                      <p:tavLst>
                                        <p:tav tm="0">
                                          <p:val>
                                            <p:fltVal val="0"/>
                                          </p:val>
                                        </p:tav>
                                        <p:tav tm="100000">
                                          <p:val>
                                            <p:strVal val="#ppt_h"/>
                                          </p:val>
                                        </p:tav>
                                      </p:tavLst>
                                    </p:anim>
                                    <p:animEffect transition="in" filter="fade">
                                      <p:cBhvr>
                                        <p:cTn id="83" dur="500"/>
                                        <p:tgtEl>
                                          <p:spTgt spid="14"/>
                                        </p:tgtEl>
                                      </p:cBhvr>
                                    </p:animEffect>
                                  </p:childTnLst>
                                </p:cTn>
                              </p:par>
                            </p:childTnLst>
                          </p:cTn>
                        </p:par>
                      </p:childTnLst>
                    </p:cTn>
                  </p:par>
                  <p:par>
                    <p:cTn id="84" fill="hold">
                      <p:stCondLst>
                        <p:cond delay="indefinite"/>
                      </p:stCondLst>
                      <p:childTnLst>
                        <p:par>
                          <p:cTn id="85" fill="hold">
                            <p:stCondLst>
                              <p:cond delay="0"/>
                            </p:stCondLst>
                            <p:childTnLst>
                              <p:par>
                                <p:cTn id="86" presetID="53" presetClass="entr" presetSubtype="16" fill="hold" grpId="0" nodeType="clickEffect">
                                  <p:stCondLst>
                                    <p:cond delay="0"/>
                                  </p:stCondLst>
                                  <p:childTnLst>
                                    <p:set>
                                      <p:cBhvr>
                                        <p:cTn id="87" dur="1" fill="hold">
                                          <p:stCondLst>
                                            <p:cond delay="0"/>
                                          </p:stCondLst>
                                        </p:cTn>
                                        <p:tgtEl>
                                          <p:spTgt spid="15"/>
                                        </p:tgtEl>
                                        <p:attrNameLst>
                                          <p:attrName>style.visibility</p:attrName>
                                        </p:attrNameLst>
                                      </p:cBhvr>
                                      <p:to>
                                        <p:strVal val="visible"/>
                                      </p:to>
                                    </p:set>
                                    <p:anim calcmode="lin" valueType="num">
                                      <p:cBhvr>
                                        <p:cTn id="88" dur="500" fill="hold"/>
                                        <p:tgtEl>
                                          <p:spTgt spid="15"/>
                                        </p:tgtEl>
                                        <p:attrNameLst>
                                          <p:attrName>ppt_w</p:attrName>
                                        </p:attrNameLst>
                                      </p:cBhvr>
                                      <p:tavLst>
                                        <p:tav tm="0">
                                          <p:val>
                                            <p:fltVal val="0"/>
                                          </p:val>
                                        </p:tav>
                                        <p:tav tm="100000">
                                          <p:val>
                                            <p:strVal val="#ppt_w"/>
                                          </p:val>
                                        </p:tav>
                                      </p:tavLst>
                                    </p:anim>
                                    <p:anim calcmode="lin" valueType="num">
                                      <p:cBhvr>
                                        <p:cTn id="89" dur="500" fill="hold"/>
                                        <p:tgtEl>
                                          <p:spTgt spid="15"/>
                                        </p:tgtEl>
                                        <p:attrNameLst>
                                          <p:attrName>ppt_h</p:attrName>
                                        </p:attrNameLst>
                                      </p:cBhvr>
                                      <p:tavLst>
                                        <p:tav tm="0">
                                          <p:val>
                                            <p:fltVal val="0"/>
                                          </p:val>
                                        </p:tav>
                                        <p:tav tm="100000">
                                          <p:val>
                                            <p:strVal val="#ppt_h"/>
                                          </p:val>
                                        </p:tav>
                                      </p:tavLst>
                                    </p:anim>
                                    <p:animEffect transition="in" filter="fade">
                                      <p:cBhvr>
                                        <p:cTn id="9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5" grpId="0" animBg="1"/>
      <p:bldP spid="6" grpId="0" animBg="1"/>
      <p:bldP spid="8" grpId="0" animBg="1"/>
      <p:bldP spid="9" grpId="0" animBg="1"/>
      <p:bldP spid="11" grpId="0" animBg="1"/>
      <p:bldP spid="12" grpId="0" animBg="1"/>
      <p:bldP spid="14" grpId="0" animBg="1"/>
      <p:bldP spid="1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360417"/>
            <a:ext cx="9140547" cy="566976"/>
          </a:xfrm>
          <a:prstGeom prst="rect">
            <a:avLst/>
          </a:prstGeom>
          <a:noFill/>
          <a:ln/>
        </p:spPr>
        <p:txBody>
          <a:bodyPr wrap="none" lIns="0" tIns="0" rIns="0" bIns="0" rtlCol="0" anchor="t"/>
          <a:lstStyle/>
          <a:p>
            <a:pPr marL="0" indent="0" algn="l">
              <a:lnSpc>
                <a:spcPts val="4450"/>
              </a:lnSpc>
              <a:buNone/>
            </a:pPr>
            <a:r>
              <a:rPr lang="en-US" sz="3550" b="1" dirty="0">
                <a:solidFill>
                  <a:srgbClr val="4B6981"/>
                </a:solidFill>
                <a:latin typeface="ZapfHumnst BT" panose="020B0502050508020304" pitchFamily="34" charset="0"/>
                <a:ea typeface="Playfair Display Semi Bold" pitchFamily="34" charset="-122"/>
                <a:cs typeface="Playfair Display Semi Bold" pitchFamily="34" charset="-120"/>
              </a:rPr>
              <a:t>Overview of Change Management &amp; Process</a:t>
            </a:r>
            <a:endParaRPr lang="en-US" sz="3550" b="1" dirty="0">
              <a:latin typeface="ZapfHumnst BT" panose="020B0502050508020304" pitchFamily="34" charset="0"/>
            </a:endParaRPr>
          </a:p>
        </p:txBody>
      </p:sp>
      <p:sp>
        <p:nvSpPr>
          <p:cNvPr id="3" name="Text 1"/>
          <p:cNvSpPr/>
          <p:nvPr/>
        </p:nvSpPr>
        <p:spPr>
          <a:xfrm>
            <a:off x="793789" y="1301064"/>
            <a:ext cx="13042821" cy="580549"/>
          </a:xfrm>
          <a:prstGeom prst="rect">
            <a:avLst/>
          </a:prstGeom>
          <a:noFill/>
          <a:ln/>
        </p:spPr>
        <p:txBody>
          <a:bodyPr wrap="square" lIns="0" tIns="0" rIns="0" bIns="0" rtlCol="0" anchor="t"/>
          <a:lstStyle/>
          <a:p>
            <a:pPr algn="l">
              <a:lnSpc>
                <a:spcPts val="2250"/>
              </a:lnSpc>
              <a:buNone/>
            </a:pPr>
            <a:r>
              <a:rPr lang="en-US" sz="2400" dirty="0">
                <a:solidFill>
                  <a:srgbClr val="6F655D"/>
                </a:solidFill>
                <a:latin typeface="ZapfHumnst BT" panose="020B0502050508020304" pitchFamily="34" charset="0"/>
                <a:ea typeface="Public Sans" pitchFamily="34" charset="-122"/>
                <a:cs typeface="Public Sans" pitchFamily="34" charset="-120"/>
              </a:rPr>
              <a:t>Change management is a structured approach to transitioning an organization from its current state to a desired future state, ensuring smooth adoption and sustainable outcomes.</a:t>
            </a:r>
            <a:endParaRPr lang="en-US" sz="2400" dirty="0">
              <a:latin typeface="ZapfHumnst BT" panose="020B0502050508020304" pitchFamily="34" charset="0"/>
            </a:endParaRPr>
          </a:p>
        </p:txBody>
      </p:sp>
      <p:sp>
        <p:nvSpPr>
          <p:cNvPr id="4" name="Text 2"/>
          <p:cNvSpPr/>
          <p:nvPr/>
        </p:nvSpPr>
        <p:spPr>
          <a:xfrm>
            <a:off x="793789" y="2248005"/>
            <a:ext cx="12586544" cy="675185"/>
          </a:xfrm>
          <a:prstGeom prst="rect">
            <a:avLst/>
          </a:prstGeom>
          <a:noFill/>
          <a:ln/>
        </p:spPr>
        <p:txBody>
          <a:bodyPr wrap="square" lIns="88900" tIns="38100" rIns="88900" bIns="38100" rtlCol="0" anchor="t">
            <a:spAutoFit/>
          </a:bodyPr>
          <a:lstStyle/>
          <a:p>
            <a:pPr algn="l">
              <a:lnSpc>
                <a:spcPts val="2250"/>
              </a:lnSpc>
              <a:buNone/>
            </a:pPr>
            <a:r>
              <a:rPr lang="en-US" sz="2400" dirty="0">
                <a:solidFill>
                  <a:srgbClr val="6F655D"/>
                </a:solidFill>
                <a:latin typeface="ZapfHumnst BT" panose="020B0502050508020304" pitchFamily="34" charset="0"/>
                <a:ea typeface="Public Sans" pitchFamily="34" charset="-122"/>
                <a:cs typeface="Public Sans" pitchFamily="34" charset="-120"/>
              </a:rPr>
              <a:t>Its primary objectives are to reduce resistance, build active adoption, and sustain the implemented changes over the long term.</a:t>
            </a:r>
            <a:endParaRPr lang="en-US" sz="2400" dirty="0">
              <a:latin typeface="ZapfHumnst BT" panose="020B0502050508020304" pitchFamily="34" charset="0"/>
            </a:endParaRPr>
          </a:p>
        </p:txBody>
      </p:sp>
      <p:sp>
        <p:nvSpPr>
          <p:cNvPr id="5" name="Text 3"/>
          <p:cNvSpPr/>
          <p:nvPr/>
        </p:nvSpPr>
        <p:spPr>
          <a:xfrm>
            <a:off x="2948821" y="3435668"/>
            <a:ext cx="2268260" cy="283488"/>
          </a:xfrm>
          <a:prstGeom prst="rect">
            <a:avLst/>
          </a:prstGeom>
          <a:noFill/>
          <a:ln/>
        </p:spPr>
        <p:txBody>
          <a:bodyPr wrap="none" lIns="0" tIns="0" rIns="0" bIns="0" rtlCol="0" anchor="t"/>
          <a:lstStyle/>
          <a:p>
            <a:pPr algn="r">
              <a:lnSpc>
                <a:spcPts val="2200"/>
              </a:lnSpc>
              <a:buNone/>
            </a:pPr>
            <a:r>
              <a:rPr lang="en-US" sz="2800" b="1" dirty="0">
                <a:solidFill>
                  <a:srgbClr val="6F655D"/>
                </a:solidFill>
                <a:latin typeface="ZapfHumnst BT" panose="020B0502050508020304" pitchFamily="34" charset="0"/>
                <a:ea typeface="Playfair Display Semi Bold" pitchFamily="34" charset="-122"/>
                <a:cs typeface="Playfair Display Semi Bold" pitchFamily="34" charset="-120"/>
              </a:rPr>
              <a:t>1. Recognize Need</a:t>
            </a:r>
            <a:endParaRPr lang="en-US" sz="2800" b="1" dirty="0">
              <a:latin typeface="ZapfHumnst BT" panose="020B0502050508020304" pitchFamily="34" charset="0"/>
            </a:endParaRPr>
          </a:p>
        </p:txBody>
      </p:sp>
      <p:sp>
        <p:nvSpPr>
          <p:cNvPr id="6" name="Text 4"/>
          <p:cNvSpPr/>
          <p:nvPr/>
        </p:nvSpPr>
        <p:spPr>
          <a:xfrm>
            <a:off x="793790" y="3827978"/>
            <a:ext cx="4423291" cy="580549"/>
          </a:xfrm>
          <a:prstGeom prst="rect">
            <a:avLst/>
          </a:prstGeom>
          <a:noFill/>
          <a:ln/>
        </p:spPr>
        <p:txBody>
          <a:bodyPr wrap="square" lIns="0" tIns="0" rIns="0" bIns="0" rtlCol="0" anchor="t"/>
          <a:lstStyle/>
          <a:p>
            <a:pPr algn="r">
              <a:lnSpc>
                <a:spcPts val="2250"/>
              </a:lnSpc>
              <a:buNone/>
            </a:pPr>
            <a:r>
              <a:rPr lang="en-US" sz="2000" dirty="0">
                <a:solidFill>
                  <a:srgbClr val="6F655D"/>
                </a:solidFill>
                <a:latin typeface="ZapfHumnst BT" panose="020B0502050508020304" pitchFamily="34" charset="0"/>
                <a:ea typeface="Public Sans" pitchFamily="34" charset="-122"/>
                <a:cs typeface="Public Sans" pitchFamily="34" charset="-120"/>
              </a:rPr>
              <a:t>Identify the clear drivers and urgency behind the necessity for organizational change.</a:t>
            </a:r>
            <a:endParaRPr lang="en-US" sz="2000" dirty="0">
              <a:latin typeface="ZapfHumnst BT" panose="020B0502050508020304" pitchFamily="34" charset="0"/>
            </a:endParaRPr>
          </a:p>
        </p:txBody>
      </p:sp>
      <p:pic>
        <p:nvPicPr>
          <p:cNvPr id="7" name="Image 0" descr="preencoded.png"/>
          <p:cNvPicPr>
            <a:picLocks noChangeAspect="1"/>
          </p:cNvPicPr>
          <p:nvPr/>
        </p:nvPicPr>
        <p:blipFill>
          <a:blip r:embed="rId3"/>
          <a:stretch>
            <a:fillRect/>
          </a:stretch>
        </p:blipFill>
        <p:spPr>
          <a:xfrm>
            <a:off x="5489258" y="3175040"/>
            <a:ext cx="3651885" cy="3651885"/>
          </a:xfrm>
          <a:prstGeom prst="rect">
            <a:avLst/>
          </a:prstGeom>
        </p:spPr>
      </p:pic>
      <p:pic>
        <p:nvPicPr>
          <p:cNvPr id="8" name="Image 1" descr="preencoded.png"/>
          <p:cNvPicPr>
            <a:picLocks noChangeAspect="1"/>
          </p:cNvPicPr>
          <p:nvPr/>
        </p:nvPicPr>
        <p:blipFill>
          <a:blip r:embed="rId4"/>
          <a:stretch>
            <a:fillRect/>
          </a:stretch>
        </p:blipFill>
        <p:spPr>
          <a:xfrm>
            <a:off x="6289953" y="3913346"/>
            <a:ext cx="271463" cy="339328"/>
          </a:xfrm>
          <a:prstGeom prst="rect">
            <a:avLst/>
          </a:prstGeom>
        </p:spPr>
      </p:pic>
      <p:sp>
        <p:nvSpPr>
          <p:cNvPr id="9" name="Text 5"/>
          <p:cNvSpPr/>
          <p:nvPr/>
        </p:nvSpPr>
        <p:spPr>
          <a:xfrm>
            <a:off x="9314497" y="2828734"/>
            <a:ext cx="2647355" cy="283488"/>
          </a:xfrm>
          <a:prstGeom prst="rect">
            <a:avLst/>
          </a:prstGeom>
          <a:noFill/>
          <a:ln/>
        </p:spPr>
        <p:txBody>
          <a:bodyPr wrap="none" lIns="0" tIns="0" rIns="0" bIns="0" rtlCol="0" anchor="t"/>
          <a:lstStyle/>
          <a:p>
            <a:pPr algn="l">
              <a:lnSpc>
                <a:spcPts val="2200"/>
              </a:lnSpc>
              <a:buNone/>
            </a:pPr>
            <a:r>
              <a:rPr lang="en-US" sz="2800" b="1" dirty="0">
                <a:solidFill>
                  <a:srgbClr val="6F655D"/>
                </a:solidFill>
                <a:latin typeface="ZapfHumnst BT" panose="020B0502050508020304" pitchFamily="34" charset="0"/>
                <a:ea typeface="Playfair Display Semi Bold" pitchFamily="34" charset="-122"/>
                <a:cs typeface="Playfair Display Semi Bold" pitchFamily="34" charset="-120"/>
              </a:rPr>
              <a:t>2. Diagnose Current State</a:t>
            </a:r>
            <a:endParaRPr lang="en-US" sz="2800" b="1" dirty="0">
              <a:latin typeface="ZapfHumnst BT" panose="020B0502050508020304" pitchFamily="34" charset="0"/>
            </a:endParaRPr>
          </a:p>
        </p:txBody>
      </p:sp>
      <p:sp>
        <p:nvSpPr>
          <p:cNvPr id="10" name="Text 6"/>
          <p:cNvSpPr/>
          <p:nvPr/>
        </p:nvSpPr>
        <p:spPr>
          <a:xfrm>
            <a:off x="9314497" y="3145393"/>
            <a:ext cx="4423291" cy="1263134"/>
          </a:xfrm>
          <a:prstGeom prst="rect">
            <a:avLst/>
          </a:prstGeom>
          <a:noFill/>
          <a:ln/>
        </p:spPr>
        <p:txBody>
          <a:bodyPr wrap="square" lIns="0" tIns="0" rIns="0" bIns="0" rtlCol="0" anchor="t"/>
          <a:lstStyle/>
          <a:p>
            <a:pPr algn="l">
              <a:lnSpc>
                <a:spcPts val="2250"/>
              </a:lnSpc>
              <a:buNone/>
            </a:pPr>
            <a:r>
              <a:rPr lang="en-US" sz="2000" dirty="0">
                <a:solidFill>
                  <a:srgbClr val="6F655D"/>
                </a:solidFill>
                <a:latin typeface="ZapfHumnst BT" panose="020B0502050508020304" pitchFamily="34" charset="0"/>
                <a:ea typeface="Public Sans" pitchFamily="34" charset="-122"/>
                <a:cs typeface="Public Sans" pitchFamily="34" charset="-120"/>
              </a:rPr>
              <a:t>Conduct thorough analysis to understand existing processes, challenges, and organizational readiness.</a:t>
            </a:r>
            <a:endParaRPr lang="en-US" sz="2000" dirty="0">
              <a:latin typeface="ZapfHumnst BT" panose="020B0502050508020304" pitchFamily="34" charset="0"/>
            </a:endParaRPr>
          </a:p>
        </p:txBody>
      </p:sp>
      <p:pic>
        <p:nvPicPr>
          <p:cNvPr id="11" name="Image 2" descr="preencoded.png"/>
          <p:cNvPicPr>
            <a:picLocks noChangeAspect="1"/>
          </p:cNvPicPr>
          <p:nvPr/>
        </p:nvPicPr>
        <p:blipFill>
          <a:blip r:embed="rId5"/>
          <a:stretch>
            <a:fillRect/>
          </a:stretch>
        </p:blipFill>
        <p:spPr>
          <a:xfrm>
            <a:off x="5489258" y="3175040"/>
            <a:ext cx="3651885" cy="3651885"/>
          </a:xfrm>
          <a:prstGeom prst="rect">
            <a:avLst/>
          </a:prstGeom>
        </p:spPr>
      </p:pic>
      <p:pic>
        <p:nvPicPr>
          <p:cNvPr id="12" name="Image 3" descr="preencoded.png"/>
          <p:cNvPicPr>
            <a:picLocks noChangeAspect="1"/>
          </p:cNvPicPr>
          <p:nvPr/>
        </p:nvPicPr>
        <p:blipFill>
          <a:blip r:embed="rId6"/>
          <a:stretch>
            <a:fillRect/>
          </a:stretch>
        </p:blipFill>
        <p:spPr>
          <a:xfrm>
            <a:off x="7777520" y="3701653"/>
            <a:ext cx="271463" cy="339328"/>
          </a:xfrm>
          <a:prstGeom prst="rect">
            <a:avLst/>
          </a:prstGeom>
        </p:spPr>
      </p:pic>
      <p:sp>
        <p:nvSpPr>
          <p:cNvPr id="13" name="Text 7"/>
          <p:cNvSpPr/>
          <p:nvPr/>
        </p:nvSpPr>
        <p:spPr>
          <a:xfrm>
            <a:off x="9399870" y="4450500"/>
            <a:ext cx="2268260" cy="283488"/>
          </a:xfrm>
          <a:prstGeom prst="rect">
            <a:avLst/>
          </a:prstGeom>
          <a:noFill/>
          <a:ln/>
        </p:spPr>
        <p:txBody>
          <a:bodyPr wrap="none" lIns="0" tIns="0" rIns="0" bIns="0" rtlCol="0" anchor="t"/>
          <a:lstStyle/>
          <a:p>
            <a:pPr algn="l">
              <a:lnSpc>
                <a:spcPts val="2200"/>
              </a:lnSpc>
              <a:buNone/>
            </a:pPr>
            <a:r>
              <a:rPr lang="en-US" sz="2800" b="1" dirty="0">
                <a:solidFill>
                  <a:srgbClr val="6F655D"/>
                </a:solidFill>
                <a:latin typeface="ZapfHumnst BT" panose="020B0502050508020304" pitchFamily="34" charset="0"/>
                <a:ea typeface="Playfair Display Semi Bold" pitchFamily="34" charset="-122"/>
                <a:cs typeface="Playfair Display Semi Bold" pitchFamily="34" charset="-120"/>
              </a:rPr>
              <a:t>3. Plan Change</a:t>
            </a:r>
            <a:endParaRPr lang="en-US" sz="2800" b="1" dirty="0">
              <a:latin typeface="ZapfHumnst BT" panose="020B0502050508020304" pitchFamily="34" charset="0"/>
            </a:endParaRPr>
          </a:p>
        </p:txBody>
      </p:sp>
      <p:sp>
        <p:nvSpPr>
          <p:cNvPr id="14" name="Text 8"/>
          <p:cNvSpPr/>
          <p:nvPr/>
        </p:nvSpPr>
        <p:spPr>
          <a:xfrm>
            <a:off x="9399870" y="4842811"/>
            <a:ext cx="4332565" cy="580549"/>
          </a:xfrm>
          <a:prstGeom prst="rect">
            <a:avLst/>
          </a:prstGeom>
          <a:noFill/>
          <a:ln/>
        </p:spPr>
        <p:txBody>
          <a:bodyPr wrap="square" lIns="0" tIns="0" rIns="0" bIns="0" rtlCol="0" anchor="t"/>
          <a:lstStyle/>
          <a:p>
            <a:pPr algn="l">
              <a:lnSpc>
                <a:spcPts val="2250"/>
              </a:lnSpc>
              <a:buNone/>
            </a:pPr>
            <a:r>
              <a:rPr lang="en-US" sz="2000" dirty="0">
                <a:solidFill>
                  <a:srgbClr val="6F655D"/>
                </a:solidFill>
                <a:latin typeface="ZapfHumnst BT" panose="020B0502050508020304" pitchFamily="34" charset="0"/>
                <a:ea typeface="Public Sans" pitchFamily="34" charset="-122"/>
                <a:cs typeface="Public Sans" pitchFamily="34" charset="-120"/>
              </a:rPr>
              <a:t>Develop comprehensive strategies, detailed action plans, and allocate necessary resources.</a:t>
            </a:r>
            <a:endParaRPr lang="en-US" sz="2000" dirty="0">
              <a:latin typeface="ZapfHumnst BT" panose="020B0502050508020304" pitchFamily="34" charset="0"/>
            </a:endParaRPr>
          </a:p>
        </p:txBody>
      </p:sp>
      <p:pic>
        <p:nvPicPr>
          <p:cNvPr id="15" name="Image 4" descr="preencoded.png"/>
          <p:cNvPicPr>
            <a:picLocks noChangeAspect="1"/>
          </p:cNvPicPr>
          <p:nvPr/>
        </p:nvPicPr>
        <p:blipFill>
          <a:blip r:embed="rId7"/>
          <a:stretch>
            <a:fillRect/>
          </a:stretch>
        </p:blipFill>
        <p:spPr>
          <a:xfrm>
            <a:off x="5489258" y="3175040"/>
            <a:ext cx="3651885" cy="3651885"/>
          </a:xfrm>
          <a:prstGeom prst="rect">
            <a:avLst/>
          </a:prstGeom>
        </p:spPr>
      </p:pic>
      <p:pic>
        <p:nvPicPr>
          <p:cNvPr id="16" name="Image 5" descr="preencoded.png"/>
          <p:cNvPicPr>
            <a:picLocks noChangeAspect="1"/>
          </p:cNvPicPr>
          <p:nvPr/>
        </p:nvPicPr>
        <p:blipFill>
          <a:blip r:embed="rId8"/>
          <a:stretch>
            <a:fillRect/>
          </a:stretch>
        </p:blipFill>
        <p:spPr>
          <a:xfrm>
            <a:off x="8438555" y="5050988"/>
            <a:ext cx="271463" cy="339328"/>
          </a:xfrm>
          <a:prstGeom prst="rect">
            <a:avLst/>
          </a:prstGeom>
        </p:spPr>
      </p:pic>
      <p:sp>
        <p:nvSpPr>
          <p:cNvPr id="17" name="Text 9"/>
          <p:cNvSpPr/>
          <p:nvPr/>
        </p:nvSpPr>
        <p:spPr>
          <a:xfrm>
            <a:off x="8438555" y="6509042"/>
            <a:ext cx="2268260" cy="283488"/>
          </a:xfrm>
          <a:prstGeom prst="rect">
            <a:avLst/>
          </a:prstGeom>
          <a:noFill/>
          <a:ln/>
        </p:spPr>
        <p:txBody>
          <a:bodyPr wrap="none" lIns="0" tIns="0" rIns="0" bIns="0" rtlCol="0" anchor="t"/>
          <a:lstStyle/>
          <a:p>
            <a:pPr algn="l">
              <a:lnSpc>
                <a:spcPts val="2200"/>
              </a:lnSpc>
              <a:buNone/>
            </a:pPr>
            <a:r>
              <a:rPr lang="en-US" sz="2800" b="1" dirty="0">
                <a:solidFill>
                  <a:srgbClr val="6F655D"/>
                </a:solidFill>
                <a:latin typeface="ZapfHumnst BT" panose="020B0502050508020304" pitchFamily="34" charset="0"/>
                <a:ea typeface="Playfair Display Semi Bold" pitchFamily="34" charset="-122"/>
                <a:cs typeface="Playfair Display Semi Bold" pitchFamily="34" charset="-120"/>
              </a:rPr>
              <a:t>4. Implement</a:t>
            </a:r>
            <a:endParaRPr lang="en-US" sz="2800" b="1" dirty="0">
              <a:latin typeface="ZapfHumnst BT" panose="020B0502050508020304" pitchFamily="34" charset="0"/>
            </a:endParaRPr>
          </a:p>
        </p:txBody>
      </p:sp>
      <p:sp>
        <p:nvSpPr>
          <p:cNvPr id="18" name="Text 10"/>
          <p:cNvSpPr/>
          <p:nvPr/>
        </p:nvSpPr>
        <p:spPr>
          <a:xfrm>
            <a:off x="8322354" y="6785280"/>
            <a:ext cx="4423291" cy="870823"/>
          </a:xfrm>
          <a:prstGeom prst="rect">
            <a:avLst/>
          </a:prstGeom>
          <a:noFill/>
          <a:ln/>
        </p:spPr>
        <p:txBody>
          <a:bodyPr wrap="square" lIns="0" tIns="0" rIns="0" bIns="0" rtlCol="0" anchor="t"/>
          <a:lstStyle/>
          <a:p>
            <a:pPr algn="l">
              <a:lnSpc>
                <a:spcPts val="2250"/>
              </a:lnSpc>
              <a:buNone/>
            </a:pPr>
            <a:r>
              <a:rPr lang="en-US" sz="2000" dirty="0">
                <a:solidFill>
                  <a:srgbClr val="6F655D"/>
                </a:solidFill>
                <a:latin typeface="ZapfHumnst BT" panose="020B0502050508020304" pitchFamily="34" charset="0"/>
                <a:ea typeface="Public Sans" pitchFamily="34" charset="-122"/>
                <a:cs typeface="Public Sans" pitchFamily="34" charset="-120"/>
              </a:rPr>
              <a:t>Execute the change initiatives with careful communication, training, and ongoing support for stakeholders.</a:t>
            </a:r>
            <a:endParaRPr lang="en-US" sz="2000" dirty="0">
              <a:latin typeface="ZapfHumnst BT" panose="020B0502050508020304" pitchFamily="34" charset="0"/>
            </a:endParaRPr>
          </a:p>
        </p:txBody>
      </p:sp>
      <p:pic>
        <p:nvPicPr>
          <p:cNvPr id="19" name="Image 6" descr="preencoded.png"/>
          <p:cNvPicPr>
            <a:picLocks noChangeAspect="1"/>
          </p:cNvPicPr>
          <p:nvPr/>
        </p:nvPicPr>
        <p:blipFill>
          <a:blip r:embed="rId9"/>
          <a:stretch>
            <a:fillRect/>
          </a:stretch>
        </p:blipFill>
        <p:spPr>
          <a:xfrm>
            <a:off x="5489258" y="3175040"/>
            <a:ext cx="3651885" cy="3651885"/>
          </a:xfrm>
          <a:prstGeom prst="rect">
            <a:avLst/>
          </a:prstGeom>
        </p:spPr>
      </p:pic>
      <p:pic>
        <p:nvPicPr>
          <p:cNvPr id="20" name="Image 7" descr="preencoded.png"/>
          <p:cNvPicPr>
            <a:picLocks noChangeAspect="1"/>
          </p:cNvPicPr>
          <p:nvPr/>
        </p:nvPicPr>
        <p:blipFill>
          <a:blip r:embed="rId10"/>
          <a:stretch>
            <a:fillRect/>
          </a:stretch>
        </p:blipFill>
        <p:spPr>
          <a:xfrm>
            <a:off x="7359491" y="6096714"/>
            <a:ext cx="271463" cy="339328"/>
          </a:xfrm>
          <a:prstGeom prst="rect">
            <a:avLst/>
          </a:prstGeom>
        </p:spPr>
      </p:pic>
      <p:sp>
        <p:nvSpPr>
          <p:cNvPr id="21" name="Text 11"/>
          <p:cNvSpPr/>
          <p:nvPr/>
        </p:nvSpPr>
        <p:spPr>
          <a:xfrm>
            <a:off x="2850356" y="5303163"/>
            <a:ext cx="2366724" cy="283488"/>
          </a:xfrm>
          <a:prstGeom prst="rect">
            <a:avLst/>
          </a:prstGeom>
          <a:noFill/>
          <a:ln/>
        </p:spPr>
        <p:txBody>
          <a:bodyPr wrap="none" lIns="0" tIns="0" rIns="0" bIns="0" rtlCol="0" anchor="t"/>
          <a:lstStyle/>
          <a:p>
            <a:pPr algn="r">
              <a:lnSpc>
                <a:spcPts val="2200"/>
              </a:lnSpc>
              <a:buNone/>
            </a:pPr>
            <a:r>
              <a:rPr lang="en-US" sz="2800" b="1" dirty="0">
                <a:solidFill>
                  <a:srgbClr val="6F655D"/>
                </a:solidFill>
                <a:latin typeface="ZapfHumnst BT" panose="020B0502050508020304" pitchFamily="34" charset="0"/>
                <a:ea typeface="Playfair Display Semi Bold" pitchFamily="34" charset="-122"/>
                <a:cs typeface="Playfair Display Semi Bold" pitchFamily="34" charset="-120"/>
              </a:rPr>
              <a:t>5. Monitor &amp; Reinforce</a:t>
            </a:r>
            <a:endParaRPr lang="en-US" sz="2800" b="1" dirty="0">
              <a:latin typeface="ZapfHumnst BT" panose="020B0502050508020304" pitchFamily="34" charset="0"/>
            </a:endParaRPr>
          </a:p>
        </p:txBody>
      </p:sp>
      <p:sp>
        <p:nvSpPr>
          <p:cNvPr id="22" name="Text 12"/>
          <p:cNvSpPr/>
          <p:nvPr/>
        </p:nvSpPr>
        <p:spPr>
          <a:xfrm>
            <a:off x="793790" y="5695474"/>
            <a:ext cx="4423291" cy="870823"/>
          </a:xfrm>
          <a:prstGeom prst="rect">
            <a:avLst/>
          </a:prstGeom>
          <a:noFill/>
          <a:ln/>
        </p:spPr>
        <p:txBody>
          <a:bodyPr wrap="square" lIns="0" tIns="0" rIns="0" bIns="0" rtlCol="0" anchor="t"/>
          <a:lstStyle/>
          <a:p>
            <a:pPr algn="r">
              <a:lnSpc>
                <a:spcPts val="2250"/>
              </a:lnSpc>
              <a:buNone/>
            </a:pPr>
            <a:r>
              <a:rPr lang="en-US" sz="2000" dirty="0">
                <a:solidFill>
                  <a:srgbClr val="6F655D"/>
                </a:solidFill>
                <a:latin typeface="ZapfHumnst BT" panose="020B0502050508020304" pitchFamily="34" charset="0"/>
                <a:ea typeface="Public Sans" pitchFamily="34" charset="-122"/>
                <a:cs typeface="Public Sans" pitchFamily="34" charset="-120"/>
              </a:rPr>
              <a:t>Track progress, gather feedback, and establish mechanisms to embed the new processes and culture.</a:t>
            </a:r>
            <a:endParaRPr lang="en-US" sz="2000" dirty="0">
              <a:latin typeface="ZapfHumnst BT" panose="020B0502050508020304" pitchFamily="34" charset="0"/>
            </a:endParaRPr>
          </a:p>
        </p:txBody>
      </p:sp>
      <p:pic>
        <p:nvPicPr>
          <p:cNvPr id="23" name="Image 8" descr="preencoded.png"/>
          <p:cNvPicPr>
            <a:picLocks noChangeAspect="1"/>
          </p:cNvPicPr>
          <p:nvPr/>
        </p:nvPicPr>
        <p:blipFill>
          <a:blip r:embed="rId11"/>
          <a:stretch>
            <a:fillRect/>
          </a:stretch>
        </p:blipFill>
        <p:spPr>
          <a:xfrm>
            <a:off x="5465567" y="3212378"/>
            <a:ext cx="3651885" cy="3651885"/>
          </a:xfrm>
          <a:prstGeom prst="rect">
            <a:avLst/>
          </a:prstGeom>
        </p:spPr>
      </p:pic>
      <p:pic>
        <p:nvPicPr>
          <p:cNvPr id="24" name="Image 9" descr="preencoded.png"/>
          <p:cNvPicPr>
            <a:picLocks noChangeAspect="1"/>
          </p:cNvPicPr>
          <p:nvPr/>
        </p:nvPicPr>
        <p:blipFill>
          <a:blip r:embed="rId12"/>
          <a:stretch>
            <a:fillRect/>
          </a:stretch>
        </p:blipFill>
        <p:spPr>
          <a:xfrm>
            <a:off x="6031587" y="5393531"/>
            <a:ext cx="271463" cy="339328"/>
          </a:xfrm>
          <a:prstGeom prst="rect">
            <a:avLst/>
          </a:prstGeom>
        </p:spPr>
      </p:pic>
      <p:sp>
        <p:nvSpPr>
          <p:cNvPr id="25" name="Text 13"/>
          <p:cNvSpPr/>
          <p:nvPr/>
        </p:nvSpPr>
        <p:spPr>
          <a:xfrm>
            <a:off x="793790" y="7081718"/>
            <a:ext cx="13042821" cy="232172"/>
          </a:xfrm>
          <a:prstGeom prst="rect">
            <a:avLst/>
          </a:prstGeom>
          <a:noFill/>
          <a:ln/>
        </p:spPr>
        <p:txBody>
          <a:bodyPr wrap="none" lIns="0" tIns="0" rIns="0" bIns="0" rtlCol="0" anchor="t"/>
          <a:lstStyle/>
          <a:p>
            <a:pPr algn="l">
              <a:lnSpc>
                <a:spcPts val="1800"/>
              </a:lnSpc>
              <a:buNone/>
            </a:pPr>
            <a:r>
              <a:rPr lang="en-US" dirty="0">
                <a:solidFill>
                  <a:srgbClr val="6F655D"/>
                </a:solidFill>
                <a:latin typeface="ZapfHumnst BT" panose="020B0502050508020304" pitchFamily="34" charset="0"/>
                <a:ea typeface="Public Sans" pitchFamily="34" charset="-122"/>
                <a:cs typeface="Public Sans" pitchFamily="34" charset="-120"/>
              </a:rPr>
              <a:t>References: Sengupta (2018); Nilakant &amp; Ramnarayan (2024).</a:t>
            </a:r>
            <a:endParaRPr lang="en-US" dirty="0">
              <a:latin typeface="ZapfHumnst BT" panose="020B05020505080203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 fill="hold"/>
                                        <p:tgtEl>
                                          <p:spTgt spid="2"/>
                                        </p:tgtEl>
                                        <p:attrNameLst>
                                          <p:attrName>ppt_w</p:attrName>
                                        </p:attrNameLst>
                                      </p:cBhvr>
                                      <p:tavLst>
                                        <p:tav tm="0">
                                          <p:val>
                                            <p:fltVal val="0"/>
                                          </p:val>
                                        </p:tav>
                                        <p:tav tm="100000">
                                          <p:val>
                                            <p:strVal val="#ppt_w"/>
                                          </p:val>
                                        </p:tav>
                                      </p:tavLst>
                                    </p:anim>
                                    <p:anim calcmode="lin" valueType="num">
                                      <p:cBhvr>
                                        <p:cTn id="8" dur="10" fill="hold"/>
                                        <p:tgtEl>
                                          <p:spTgt spid="2"/>
                                        </p:tgtEl>
                                        <p:attrNameLst>
                                          <p:attrName>ppt_h</p:attrName>
                                        </p:attrNameLst>
                                      </p:cBhvr>
                                      <p:tavLst>
                                        <p:tav tm="0">
                                          <p:val>
                                            <p:fltVal val="0"/>
                                          </p:val>
                                        </p:tav>
                                        <p:tav tm="100000">
                                          <p:val>
                                            <p:strVal val="#ppt_h"/>
                                          </p:val>
                                        </p:tav>
                                      </p:tavLst>
                                    </p:anim>
                                    <p:animEffect transition="in" filter="fade">
                                      <p:cBhvr>
                                        <p:cTn id="9" dur="1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p:cTn id="14" dur="10" fill="hold"/>
                                        <p:tgtEl>
                                          <p:spTgt spid="3"/>
                                        </p:tgtEl>
                                        <p:attrNameLst>
                                          <p:attrName>ppt_w</p:attrName>
                                        </p:attrNameLst>
                                      </p:cBhvr>
                                      <p:tavLst>
                                        <p:tav tm="0">
                                          <p:val>
                                            <p:fltVal val="0"/>
                                          </p:val>
                                        </p:tav>
                                        <p:tav tm="100000">
                                          <p:val>
                                            <p:strVal val="#ppt_w"/>
                                          </p:val>
                                        </p:tav>
                                      </p:tavLst>
                                    </p:anim>
                                    <p:anim calcmode="lin" valueType="num">
                                      <p:cBhvr>
                                        <p:cTn id="15" dur="10" fill="hold"/>
                                        <p:tgtEl>
                                          <p:spTgt spid="3"/>
                                        </p:tgtEl>
                                        <p:attrNameLst>
                                          <p:attrName>ppt_h</p:attrName>
                                        </p:attrNameLst>
                                      </p:cBhvr>
                                      <p:tavLst>
                                        <p:tav tm="0">
                                          <p:val>
                                            <p:fltVal val="0"/>
                                          </p:val>
                                        </p:tav>
                                        <p:tav tm="100000">
                                          <p:val>
                                            <p:strVal val="#ppt_h"/>
                                          </p:val>
                                        </p:tav>
                                      </p:tavLst>
                                    </p:anim>
                                    <p:animEffect transition="in" filter="fade">
                                      <p:cBhvr>
                                        <p:cTn id="16" dur="10"/>
                                        <p:tgtEl>
                                          <p:spTgt spid="3"/>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anim calcmode="lin" valueType="num">
                                      <p:cBhvr>
                                        <p:cTn id="21" dur="10" fill="hold"/>
                                        <p:tgtEl>
                                          <p:spTgt spid="4"/>
                                        </p:tgtEl>
                                        <p:attrNameLst>
                                          <p:attrName>ppt_w</p:attrName>
                                        </p:attrNameLst>
                                      </p:cBhvr>
                                      <p:tavLst>
                                        <p:tav tm="0">
                                          <p:val>
                                            <p:fltVal val="0"/>
                                          </p:val>
                                        </p:tav>
                                        <p:tav tm="100000">
                                          <p:val>
                                            <p:strVal val="#ppt_w"/>
                                          </p:val>
                                        </p:tav>
                                      </p:tavLst>
                                    </p:anim>
                                    <p:anim calcmode="lin" valueType="num">
                                      <p:cBhvr>
                                        <p:cTn id="22" dur="10" fill="hold"/>
                                        <p:tgtEl>
                                          <p:spTgt spid="4"/>
                                        </p:tgtEl>
                                        <p:attrNameLst>
                                          <p:attrName>ppt_h</p:attrName>
                                        </p:attrNameLst>
                                      </p:cBhvr>
                                      <p:tavLst>
                                        <p:tav tm="0">
                                          <p:val>
                                            <p:fltVal val="0"/>
                                          </p:val>
                                        </p:tav>
                                        <p:tav tm="100000">
                                          <p:val>
                                            <p:strVal val="#ppt_h"/>
                                          </p:val>
                                        </p:tav>
                                      </p:tavLst>
                                    </p:anim>
                                    <p:animEffect transition="in" filter="fade">
                                      <p:cBhvr>
                                        <p:cTn id="23" dur="10"/>
                                        <p:tgtEl>
                                          <p:spTgt spid="4"/>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nodeType="clickEffect">
                                  <p:stCondLst>
                                    <p:cond delay="0"/>
                                  </p:stCondLst>
                                  <p:childTnLst>
                                    <p:set>
                                      <p:cBhvr>
                                        <p:cTn id="27" dur="1" fill="hold">
                                          <p:stCondLst>
                                            <p:cond delay="0"/>
                                          </p:stCondLst>
                                        </p:cTn>
                                        <p:tgtEl>
                                          <p:spTgt spid="23"/>
                                        </p:tgtEl>
                                        <p:attrNameLst>
                                          <p:attrName>style.visibility</p:attrName>
                                        </p:attrNameLst>
                                      </p:cBhvr>
                                      <p:to>
                                        <p:strVal val="visible"/>
                                      </p:to>
                                    </p:set>
                                    <p:anim calcmode="lin" valueType="num">
                                      <p:cBhvr>
                                        <p:cTn id="28" dur="10" fill="hold"/>
                                        <p:tgtEl>
                                          <p:spTgt spid="23"/>
                                        </p:tgtEl>
                                        <p:attrNameLst>
                                          <p:attrName>ppt_w</p:attrName>
                                        </p:attrNameLst>
                                      </p:cBhvr>
                                      <p:tavLst>
                                        <p:tav tm="0">
                                          <p:val>
                                            <p:fltVal val="0"/>
                                          </p:val>
                                        </p:tav>
                                        <p:tav tm="100000">
                                          <p:val>
                                            <p:strVal val="#ppt_w"/>
                                          </p:val>
                                        </p:tav>
                                      </p:tavLst>
                                    </p:anim>
                                    <p:anim calcmode="lin" valueType="num">
                                      <p:cBhvr>
                                        <p:cTn id="29" dur="10" fill="hold"/>
                                        <p:tgtEl>
                                          <p:spTgt spid="23"/>
                                        </p:tgtEl>
                                        <p:attrNameLst>
                                          <p:attrName>ppt_h</p:attrName>
                                        </p:attrNameLst>
                                      </p:cBhvr>
                                      <p:tavLst>
                                        <p:tav tm="0">
                                          <p:val>
                                            <p:fltVal val="0"/>
                                          </p:val>
                                        </p:tav>
                                        <p:tav tm="100000">
                                          <p:val>
                                            <p:strVal val="#ppt_h"/>
                                          </p:val>
                                        </p:tav>
                                      </p:tavLst>
                                    </p:anim>
                                    <p:animEffect transition="in" filter="fade">
                                      <p:cBhvr>
                                        <p:cTn id="30" dur="10"/>
                                        <p:tgtEl>
                                          <p:spTgt spid="23"/>
                                        </p:tgtEl>
                                      </p:cBhvr>
                                    </p:animEffect>
                                  </p:childTnLst>
                                </p:cTn>
                              </p:par>
                              <p:par>
                                <p:cTn id="31" presetID="53" presetClass="entr" presetSubtype="16" fill="hold" grpId="0" nodeType="withEffect">
                                  <p:stCondLst>
                                    <p:cond delay="0"/>
                                  </p:stCondLst>
                                  <p:childTnLst>
                                    <p:set>
                                      <p:cBhvr>
                                        <p:cTn id="32" dur="1" fill="hold">
                                          <p:stCondLst>
                                            <p:cond delay="0"/>
                                          </p:stCondLst>
                                        </p:cTn>
                                        <p:tgtEl>
                                          <p:spTgt spid="5"/>
                                        </p:tgtEl>
                                        <p:attrNameLst>
                                          <p:attrName>style.visibility</p:attrName>
                                        </p:attrNameLst>
                                      </p:cBhvr>
                                      <p:to>
                                        <p:strVal val="visible"/>
                                      </p:to>
                                    </p:set>
                                    <p:anim calcmode="lin" valueType="num">
                                      <p:cBhvr>
                                        <p:cTn id="33" dur="10" fill="hold"/>
                                        <p:tgtEl>
                                          <p:spTgt spid="5"/>
                                        </p:tgtEl>
                                        <p:attrNameLst>
                                          <p:attrName>ppt_w</p:attrName>
                                        </p:attrNameLst>
                                      </p:cBhvr>
                                      <p:tavLst>
                                        <p:tav tm="0">
                                          <p:val>
                                            <p:fltVal val="0"/>
                                          </p:val>
                                        </p:tav>
                                        <p:tav tm="100000">
                                          <p:val>
                                            <p:strVal val="#ppt_w"/>
                                          </p:val>
                                        </p:tav>
                                      </p:tavLst>
                                    </p:anim>
                                    <p:anim calcmode="lin" valueType="num">
                                      <p:cBhvr>
                                        <p:cTn id="34" dur="10" fill="hold"/>
                                        <p:tgtEl>
                                          <p:spTgt spid="5"/>
                                        </p:tgtEl>
                                        <p:attrNameLst>
                                          <p:attrName>ppt_h</p:attrName>
                                        </p:attrNameLst>
                                      </p:cBhvr>
                                      <p:tavLst>
                                        <p:tav tm="0">
                                          <p:val>
                                            <p:fltVal val="0"/>
                                          </p:val>
                                        </p:tav>
                                        <p:tav tm="100000">
                                          <p:val>
                                            <p:strVal val="#ppt_h"/>
                                          </p:val>
                                        </p:tav>
                                      </p:tavLst>
                                    </p:anim>
                                    <p:animEffect transition="in" filter="fade">
                                      <p:cBhvr>
                                        <p:cTn id="35" dur="10"/>
                                        <p:tgtEl>
                                          <p:spTgt spid="5"/>
                                        </p:tgtEl>
                                      </p:cBhvr>
                                    </p:animEffect>
                                  </p:childTnLst>
                                </p:cTn>
                              </p:par>
                            </p:childTnLst>
                          </p:cTn>
                        </p:par>
                      </p:childTnLst>
                    </p:cTn>
                  </p:par>
                  <p:par>
                    <p:cTn id="36" fill="hold">
                      <p:stCondLst>
                        <p:cond delay="indefinite"/>
                      </p:stCondLst>
                      <p:childTnLst>
                        <p:par>
                          <p:cTn id="37" fill="hold">
                            <p:stCondLst>
                              <p:cond delay="0"/>
                            </p:stCondLst>
                            <p:childTnLst>
                              <p:par>
                                <p:cTn id="38" presetID="53" presetClass="entr" presetSubtype="16" fill="hold" grpId="0" nodeType="clickEffect">
                                  <p:stCondLst>
                                    <p:cond delay="0"/>
                                  </p:stCondLst>
                                  <p:childTnLst>
                                    <p:set>
                                      <p:cBhvr>
                                        <p:cTn id="39" dur="1" fill="hold">
                                          <p:stCondLst>
                                            <p:cond delay="0"/>
                                          </p:stCondLst>
                                        </p:cTn>
                                        <p:tgtEl>
                                          <p:spTgt spid="6"/>
                                        </p:tgtEl>
                                        <p:attrNameLst>
                                          <p:attrName>style.visibility</p:attrName>
                                        </p:attrNameLst>
                                      </p:cBhvr>
                                      <p:to>
                                        <p:strVal val="visible"/>
                                      </p:to>
                                    </p:set>
                                    <p:anim calcmode="lin" valueType="num">
                                      <p:cBhvr>
                                        <p:cTn id="40" dur="10" fill="hold"/>
                                        <p:tgtEl>
                                          <p:spTgt spid="6"/>
                                        </p:tgtEl>
                                        <p:attrNameLst>
                                          <p:attrName>ppt_w</p:attrName>
                                        </p:attrNameLst>
                                      </p:cBhvr>
                                      <p:tavLst>
                                        <p:tav tm="0">
                                          <p:val>
                                            <p:fltVal val="0"/>
                                          </p:val>
                                        </p:tav>
                                        <p:tav tm="100000">
                                          <p:val>
                                            <p:strVal val="#ppt_w"/>
                                          </p:val>
                                        </p:tav>
                                      </p:tavLst>
                                    </p:anim>
                                    <p:anim calcmode="lin" valueType="num">
                                      <p:cBhvr>
                                        <p:cTn id="41" dur="10" fill="hold"/>
                                        <p:tgtEl>
                                          <p:spTgt spid="6"/>
                                        </p:tgtEl>
                                        <p:attrNameLst>
                                          <p:attrName>ppt_h</p:attrName>
                                        </p:attrNameLst>
                                      </p:cBhvr>
                                      <p:tavLst>
                                        <p:tav tm="0">
                                          <p:val>
                                            <p:fltVal val="0"/>
                                          </p:val>
                                        </p:tav>
                                        <p:tav tm="100000">
                                          <p:val>
                                            <p:strVal val="#ppt_h"/>
                                          </p:val>
                                        </p:tav>
                                      </p:tavLst>
                                    </p:anim>
                                    <p:animEffect transition="in" filter="fade">
                                      <p:cBhvr>
                                        <p:cTn id="42" dur="10"/>
                                        <p:tgtEl>
                                          <p:spTgt spid="6"/>
                                        </p:tgtEl>
                                      </p:cBhvr>
                                    </p:animEffect>
                                  </p:childTnLst>
                                </p:cTn>
                              </p:par>
                            </p:childTnLst>
                          </p:cTn>
                        </p:par>
                      </p:childTnLst>
                    </p:cTn>
                  </p:par>
                  <p:par>
                    <p:cTn id="43" fill="hold">
                      <p:stCondLst>
                        <p:cond delay="indefinite"/>
                      </p:stCondLst>
                      <p:childTnLst>
                        <p:par>
                          <p:cTn id="44" fill="hold">
                            <p:stCondLst>
                              <p:cond delay="0"/>
                            </p:stCondLst>
                            <p:childTnLst>
                              <p:par>
                                <p:cTn id="45" presetID="53" presetClass="entr" presetSubtype="16" fill="hold" nodeType="clickEffect">
                                  <p:stCondLst>
                                    <p:cond delay="0"/>
                                  </p:stCondLst>
                                  <p:childTnLst>
                                    <p:set>
                                      <p:cBhvr>
                                        <p:cTn id="46" dur="1" fill="hold">
                                          <p:stCondLst>
                                            <p:cond delay="0"/>
                                          </p:stCondLst>
                                        </p:cTn>
                                        <p:tgtEl>
                                          <p:spTgt spid="7"/>
                                        </p:tgtEl>
                                        <p:attrNameLst>
                                          <p:attrName>style.visibility</p:attrName>
                                        </p:attrNameLst>
                                      </p:cBhvr>
                                      <p:to>
                                        <p:strVal val="visible"/>
                                      </p:to>
                                    </p:set>
                                    <p:anim calcmode="lin" valueType="num">
                                      <p:cBhvr>
                                        <p:cTn id="47" dur="10" fill="hold"/>
                                        <p:tgtEl>
                                          <p:spTgt spid="7"/>
                                        </p:tgtEl>
                                        <p:attrNameLst>
                                          <p:attrName>ppt_w</p:attrName>
                                        </p:attrNameLst>
                                      </p:cBhvr>
                                      <p:tavLst>
                                        <p:tav tm="0">
                                          <p:val>
                                            <p:fltVal val="0"/>
                                          </p:val>
                                        </p:tav>
                                        <p:tav tm="100000">
                                          <p:val>
                                            <p:strVal val="#ppt_w"/>
                                          </p:val>
                                        </p:tav>
                                      </p:tavLst>
                                    </p:anim>
                                    <p:anim calcmode="lin" valueType="num">
                                      <p:cBhvr>
                                        <p:cTn id="48" dur="10" fill="hold"/>
                                        <p:tgtEl>
                                          <p:spTgt spid="7"/>
                                        </p:tgtEl>
                                        <p:attrNameLst>
                                          <p:attrName>ppt_h</p:attrName>
                                        </p:attrNameLst>
                                      </p:cBhvr>
                                      <p:tavLst>
                                        <p:tav tm="0">
                                          <p:val>
                                            <p:fltVal val="0"/>
                                          </p:val>
                                        </p:tav>
                                        <p:tav tm="100000">
                                          <p:val>
                                            <p:strVal val="#ppt_h"/>
                                          </p:val>
                                        </p:tav>
                                      </p:tavLst>
                                    </p:anim>
                                    <p:animEffect transition="in" filter="fade">
                                      <p:cBhvr>
                                        <p:cTn id="49" dur="10"/>
                                        <p:tgtEl>
                                          <p:spTgt spid="7"/>
                                        </p:tgtEl>
                                      </p:cBhvr>
                                    </p:animEffect>
                                  </p:childTnLst>
                                </p:cTn>
                              </p:par>
                            </p:childTnLst>
                          </p:cTn>
                        </p:par>
                      </p:childTnLst>
                    </p:cTn>
                  </p:par>
                  <p:par>
                    <p:cTn id="50" fill="hold">
                      <p:stCondLst>
                        <p:cond delay="indefinite"/>
                      </p:stCondLst>
                      <p:childTnLst>
                        <p:par>
                          <p:cTn id="51" fill="hold">
                            <p:stCondLst>
                              <p:cond delay="0"/>
                            </p:stCondLst>
                            <p:childTnLst>
                              <p:par>
                                <p:cTn id="52" presetID="53" presetClass="entr" presetSubtype="16" fill="hold" nodeType="clickEffect">
                                  <p:stCondLst>
                                    <p:cond delay="0"/>
                                  </p:stCondLst>
                                  <p:childTnLst>
                                    <p:set>
                                      <p:cBhvr>
                                        <p:cTn id="53" dur="1" fill="hold">
                                          <p:stCondLst>
                                            <p:cond delay="0"/>
                                          </p:stCondLst>
                                        </p:cTn>
                                        <p:tgtEl>
                                          <p:spTgt spid="8"/>
                                        </p:tgtEl>
                                        <p:attrNameLst>
                                          <p:attrName>style.visibility</p:attrName>
                                        </p:attrNameLst>
                                      </p:cBhvr>
                                      <p:to>
                                        <p:strVal val="visible"/>
                                      </p:to>
                                    </p:set>
                                    <p:anim calcmode="lin" valueType="num">
                                      <p:cBhvr>
                                        <p:cTn id="54" dur="10" fill="hold"/>
                                        <p:tgtEl>
                                          <p:spTgt spid="8"/>
                                        </p:tgtEl>
                                        <p:attrNameLst>
                                          <p:attrName>ppt_w</p:attrName>
                                        </p:attrNameLst>
                                      </p:cBhvr>
                                      <p:tavLst>
                                        <p:tav tm="0">
                                          <p:val>
                                            <p:fltVal val="0"/>
                                          </p:val>
                                        </p:tav>
                                        <p:tav tm="100000">
                                          <p:val>
                                            <p:strVal val="#ppt_w"/>
                                          </p:val>
                                        </p:tav>
                                      </p:tavLst>
                                    </p:anim>
                                    <p:anim calcmode="lin" valueType="num">
                                      <p:cBhvr>
                                        <p:cTn id="55" dur="10" fill="hold"/>
                                        <p:tgtEl>
                                          <p:spTgt spid="8"/>
                                        </p:tgtEl>
                                        <p:attrNameLst>
                                          <p:attrName>ppt_h</p:attrName>
                                        </p:attrNameLst>
                                      </p:cBhvr>
                                      <p:tavLst>
                                        <p:tav tm="0">
                                          <p:val>
                                            <p:fltVal val="0"/>
                                          </p:val>
                                        </p:tav>
                                        <p:tav tm="100000">
                                          <p:val>
                                            <p:strVal val="#ppt_h"/>
                                          </p:val>
                                        </p:tav>
                                      </p:tavLst>
                                    </p:anim>
                                    <p:animEffect transition="in" filter="fade">
                                      <p:cBhvr>
                                        <p:cTn id="56" dur="10"/>
                                        <p:tgtEl>
                                          <p:spTgt spid="8"/>
                                        </p:tgtEl>
                                      </p:cBhvr>
                                    </p:animEffect>
                                  </p:childTnLst>
                                </p:cTn>
                              </p:par>
                            </p:childTnLst>
                          </p:cTn>
                        </p:par>
                      </p:childTnLst>
                    </p:cTn>
                  </p:par>
                  <p:par>
                    <p:cTn id="57" fill="hold">
                      <p:stCondLst>
                        <p:cond delay="indefinite"/>
                      </p:stCondLst>
                      <p:childTnLst>
                        <p:par>
                          <p:cTn id="58" fill="hold">
                            <p:stCondLst>
                              <p:cond delay="0"/>
                            </p:stCondLst>
                            <p:childTnLst>
                              <p:par>
                                <p:cTn id="59" presetID="53" presetClass="entr" presetSubtype="16" fill="hold" nodeType="clickEffect">
                                  <p:stCondLst>
                                    <p:cond delay="0"/>
                                  </p:stCondLst>
                                  <p:childTnLst>
                                    <p:set>
                                      <p:cBhvr>
                                        <p:cTn id="60" dur="1" fill="hold">
                                          <p:stCondLst>
                                            <p:cond delay="0"/>
                                          </p:stCondLst>
                                        </p:cTn>
                                        <p:tgtEl>
                                          <p:spTgt spid="12"/>
                                        </p:tgtEl>
                                        <p:attrNameLst>
                                          <p:attrName>style.visibility</p:attrName>
                                        </p:attrNameLst>
                                      </p:cBhvr>
                                      <p:to>
                                        <p:strVal val="visible"/>
                                      </p:to>
                                    </p:set>
                                    <p:anim calcmode="lin" valueType="num">
                                      <p:cBhvr>
                                        <p:cTn id="61" dur="10" fill="hold"/>
                                        <p:tgtEl>
                                          <p:spTgt spid="12"/>
                                        </p:tgtEl>
                                        <p:attrNameLst>
                                          <p:attrName>ppt_w</p:attrName>
                                        </p:attrNameLst>
                                      </p:cBhvr>
                                      <p:tavLst>
                                        <p:tav tm="0">
                                          <p:val>
                                            <p:fltVal val="0"/>
                                          </p:val>
                                        </p:tav>
                                        <p:tav tm="100000">
                                          <p:val>
                                            <p:strVal val="#ppt_w"/>
                                          </p:val>
                                        </p:tav>
                                      </p:tavLst>
                                    </p:anim>
                                    <p:anim calcmode="lin" valueType="num">
                                      <p:cBhvr>
                                        <p:cTn id="62" dur="10" fill="hold"/>
                                        <p:tgtEl>
                                          <p:spTgt spid="12"/>
                                        </p:tgtEl>
                                        <p:attrNameLst>
                                          <p:attrName>ppt_h</p:attrName>
                                        </p:attrNameLst>
                                      </p:cBhvr>
                                      <p:tavLst>
                                        <p:tav tm="0">
                                          <p:val>
                                            <p:fltVal val="0"/>
                                          </p:val>
                                        </p:tav>
                                        <p:tav tm="100000">
                                          <p:val>
                                            <p:strVal val="#ppt_h"/>
                                          </p:val>
                                        </p:tav>
                                      </p:tavLst>
                                    </p:anim>
                                    <p:animEffect transition="in" filter="fade">
                                      <p:cBhvr>
                                        <p:cTn id="63" dur="10"/>
                                        <p:tgtEl>
                                          <p:spTgt spid="12"/>
                                        </p:tgtEl>
                                      </p:cBhvr>
                                    </p:animEffect>
                                  </p:childTnLst>
                                </p:cTn>
                              </p:par>
                              <p:par>
                                <p:cTn id="64" presetID="53" presetClass="entr" presetSubtype="16" fill="hold" grpId="0" nodeType="withEffect">
                                  <p:stCondLst>
                                    <p:cond delay="0"/>
                                  </p:stCondLst>
                                  <p:childTnLst>
                                    <p:set>
                                      <p:cBhvr>
                                        <p:cTn id="65" dur="1" fill="hold">
                                          <p:stCondLst>
                                            <p:cond delay="0"/>
                                          </p:stCondLst>
                                        </p:cTn>
                                        <p:tgtEl>
                                          <p:spTgt spid="9"/>
                                        </p:tgtEl>
                                        <p:attrNameLst>
                                          <p:attrName>style.visibility</p:attrName>
                                        </p:attrNameLst>
                                      </p:cBhvr>
                                      <p:to>
                                        <p:strVal val="visible"/>
                                      </p:to>
                                    </p:set>
                                    <p:anim calcmode="lin" valueType="num">
                                      <p:cBhvr>
                                        <p:cTn id="66" dur="10" fill="hold"/>
                                        <p:tgtEl>
                                          <p:spTgt spid="9"/>
                                        </p:tgtEl>
                                        <p:attrNameLst>
                                          <p:attrName>ppt_w</p:attrName>
                                        </p:attrNameLst>
                                      </p:cBhvr>
                                      <p:tavLst>
                                        <p:tav tm="0">
                                          <p:val>
                                            <p:fltVal val="0"/>
                                          </p:val>
                                        </p:tav>
                                        <p:tav tm="100000">
                                          <p:val>
                                            <p:strVal val="#ppt_w"/>
                                          </p:val>
                                        </p:tav>
                                      </p:tavLst>
                                    </p:anim>
                                    <p:anim calcmode="lin" valueType="num">
                                      <p:cBhvr>
                                        <p:cTn id="67" dur="10" fill="hold"/>
                                        <p:tgtEl>
                                          <p:spTgt spid="9"/>
                                        </p:tgtEl>
                                        <p:attrNameLst>
                                          <p:attrName>ppt_h</p:attrName>
                                        </p:attrNameLst>
                                      </p:cBhvr>
                                      <p:tavLst>
                                        <p:tav tm="0">
                                          <p:val>
                                            <p:fltVal val="0"/>
                                          </p:val>
                                        </p:tav>
                                        <p:tav tm="100000">
                                          <p:val>
                                            <p:strVal val="#ppt_h"/>
                                          </p:val>
                                        </p:tav>
                                      </p:tavLst>
                                    </p:anim>
                                    <p:animEffect transition="in" filter="fade">
                                      <p:cBhvr>
                                        <p:cTn id="68" dur="10"/>
                                        <p:tgtEl>
                                          <p:spTgt spid="9"/>
                                        </p:tgtEl>
                                      </p:cBhvr>
                                    </p:animEffect>
                                  </p:childTnLst>
                                </p:cTn>
                              </p:par>
                            </p:childTnLst>
                          </p:cTn>
                        </p:par>
                      </p:childTnLst>
                    </p:cTn>
                  </p:par>
                  <p:par>
                    <p:cTn id="69" fill="hold">
                      <p:stCondLst>
                        <p:cond delay="indefinite"/>
                      </p:stCondLst>
                      <p:childTnLst>
                        <p:par>
                          <p:cTn id="70" fill="hold">
                            <p:stCondLst>
                              <p:cond delay="0"/>
                            </p:stCondLst>
                            <p:childTnLst>
                              <p:par>
                                <p:cTn id="71" presetID="53" presetClass="entr" presetSubtype="16" fill="hold" grpId="0" nodeType="clickEffect">
                                  <p:stCondLst>
                                    <p:cond delay="0"/>
                                  </p:stCondLst>
                                  <p:childTnLst>
                                    <p:set>
                                      <p:cBhvr>
                                        <p:cTn id="72" dur="1" fill="hold">
                                          <p:stCondLst>
                                            <p:cond delay="0"/>
                                          </p:stCondLst>
                                        </p:cTn>
                                        <p:tgtEl>
                                          <p:spTgt spid="10"/>
                                        </p:tgtEl>
                                        <p:attrNameLst>
                                          <p:attrName>style.visibility</p:attrName>
                                        </p:attrNameLst>
                                      </p:cBhvr>
                                      <p:to>
                                        <p:strVal val="visible"/>
                                      </p:to>
                                    </p:set>
                                    <p:anim calcmode="lin" valueType="num">
                                      <p:cBhvr>
                                        <p:cTn id="73" dur="10" fill="hold"/>
                                        <p:tgtEl>
                                          <p:spTgt spid="10"/>
                                        </p:tgtEl>
                                        <p:attrNameLst>
                                          <p:attrName>ppt_w</p:attrName>
                                        </p:attrNameLst>
                                      </p:cBhvr>
                                      <p:tavLst>
                                        <p:tav tm="0">
                                          <p:val>
                                            <p:fltVal val="0"/>
                                          </p:val>
                                        </p:tav>
                                        <p:tav tm="100000">
                                          <p:val>
                                            <p:strVal val="#ppt_w"/>
                                          </p:val>
                                        </p:tav>
                                      </p:tavLst>
                                    </p:anim>
                                    <p:anim calcmode="lin" valueType="num">
                                      <p:cBhvr>
                                        <p:cTn id="74" dur="10" fill="hold"/>
                                        <p:tgtEl>
                                          <p:spTgt spid="10"/>
                                        </p:tgtEl>
                                        <p:attrNameLst>
                                          <p:attrName>ppt_h</p:attrName>
                                        </p:attrNameLst>
                                      </p:cBhvr>
                                      <p:tavLst>
                                        <p:tav tm="0">
                                          <p:val>
                                            <p:fltVal val="0"/>
                                          </p:val>
                                        </p:tav>
                                        <p:tav tm="100000">
                                          <p:val>
                                            <p:strVal val="#ppt_h"/>
                                          </p:val>
                                        </p:tav>
                                      </p:tavLst>
                                    </p:anim>
                                    <p:animEffect transition="in" filter="fade">
                                      <p:cBhvr>
                                        <p:cTn id="75" dur="10"/>
                                        <p:tgtEl>
                                          <p:spTgt spid="10"/>
                                        </p:tgtEl>
                                      </p:cBhvr>
                                    </p:animEffect>
                                  </p:childTnLst>
                                </p:cTn>
                              </p:par>
                            </p:childTnLst>
                          </p:cTn>
                        </p:par>
                      </p:childTnLst>
                    </p:cTn>
                  </p:par>
                  <p:par>
                    <p:cTn id="76" fill="hold">
                      <p:stCondLst>
                        <p:cond delay="indefinite"/>
                      </p:stCondLst>
                      <p:childTnLst>
                        <p:par>
                          <p:cTn id="77" fill="hold">
                            <p:stCondLst>
                              <p:cond delay="0"/>
                            </p:stCondLst>
                            <p:childTnLst>
                              <p:par>
                                <p:cTn id="78" presetID="53" presetClass="entr" presetSubtype="16" fill="hold" nodeType="clickEffect">
                                  <p:stCondLst>
                                    <p:cond delay="0"/>
                                  </p:stCondLst>
                                  <p:childTnLst>
                                    <p:set>
                                      <p:cBhvr>
                                        <p:cTn id="79" dur="1" fill="hold">
                                          <p:stCondLst>
                                            <p:cond delay="0"/>
                                          </p:stCondLst>
                                        </p:cTn>
                                        <p:tgtEl>
                                          <p:spTgt spid="16"/>
                                        </p:tgtEl>
                                        <p:attrNameLst>
                                          <p:attrName>style.visibility</p:attrName>
                                        </p:attrNameLst>
                                      </p:cBhvr>
                                      <p:to>
                                        <p:strVal val="visible"/>
                                      </p:to>
                                    </p:set>
                                    <p:anim calcmode="lin" valueType="num">
                                      <p:cBhvr>
                                        <p:cTn id="80" dur="10" fill="hold"/>
                                        <p:tgtEl>
                                          <p:spTgt spid="16"/>
                                        </p:tgtEl>
                                        <p:attrNameLst>
                                          <p:attrName>ppt_w</p:attrName>
                                        </p:attrNameLst>
                                      </p:cBhvr>
                                      <p:tavLst>
                                        <p:tav tm="0">
                                          <p:val>
                                            <p:fltVal val="0"/>
                                          </p:val>
                                        </p:tav>
                                        <p:tav tm="100000">
                                          <p:val>
                                            <p:strVal val="#ppt_w"/>
                                          </p:val>
                                        </p:tav>
                                      </p:tavLst>
                                    </p:anim>
                                    <p:anim calcmode="lin" valueType="num">
                                      <p:cBhvr>
                                        <p:cTn id="81" dur="10" fill="hold"/>
                                        <p:tgtEl>
                                          <p:spTgt spid="16"/>
                                        </p:tgtEl>
                                        <p:attrNameLst>
                                          <p:attrName>ppt_h</p:attrName>
                                        </p:attrNameLst>
                                      </p:cBhvr>
                                      <p:tavLst>
                                        <p:tav tm="0">
                                          <p:val>
                                            <p:fltVal val="0"/>
                                          </p:val>
                                        </p:tav>
                                        <p:tav tm="100000">
                                          <p:val>
                                            <p:strVal val="#ppt_h"/>
                                          </p:val>
                                        </p:tav>
                                      </p:tavLst>
                                    </p:anim>
                                    <p:animEffect transition="in" filter="fade">
                                      <p:cBhvr>
                                        <p:cTn id="82" dur="10"/>
                                        <p:tgtEl>
                                          <p:spTgt spid="16"/>
                                        </p:tgtEl>
                                      </p:cBhvr>
                                    </p:animEffect>
                                  </p:childTnLst>
                                </p:cTn>
                              </p:par>
                              <p:par>
                                <p:cTn id="83" presetID="53" presetClass="entr" presetSubtype="16" fill="hold" grpId="0" nodeType="withEffect">
                                  <p:stCondLst>
                                    <p:cond delay="0"/>
                                  </p:stCondLst>
                                  <p:childTnLst>
                                    <p:set>
                                      <p:cBhvr>
                                        <p:cTn id="84" dur="1" fill="hold">
                                          <p:stCondLst>
                                            <p:cond delay="0"/>
                                          </p:stCondLst>
                                        </p:cTn>
                                        <p:tgtEl>
                                          <p:spTgt spid="13"/>
                                        </p:tgtEl>
                                        <p:attrNameLst>
                                          <p:attrName>style.visibility</p:attrName>
                                        </p:attrNameLst>
                                      </p:cBhvr>
                                      <p:to>
                                        <p:strVal val="visible"/>
                                      </p:to>
                                    </p:set>
                                    <p:anim calcmode="lin" valueType="num">
                                      <p:cBhvr>
                                        <p:cTn id="85" dur="10" fill="hold"/>
                                        <p:tgtEl>
                                          <p:spTgt spid="13"/>
                                        </p:tgtEl>
                                        <p:attrNameLst>
                                          <p:attrName>ppt_w</p:attrName>
                                        </p:attrNameLst>
                                      </p:cBhvr>
                                      <p:tavLst>
                                        <p:tav tm="0">
                                          <p:val>
                                            <p:fltVal val="0"/>
                                          </p:val>
                                        </p:tav>
                                        <p:tav tm="100000">
                                          <p:val>
                                            <p:strVal val="#ppt_w"/>
                                          </p:val>
                                        </p:tav>
                                      </p:tavLst>
                                    </p:anim>
                                    <p:anim calcmode="lin" valueType="num">
                                      <p:cBhvr>
                                        <p:cTn id="86" dur="10" fill="hold"/>
                                        <p:tgtEl>
                                          <p:spTgt spid="13"/>
                                        </p:tgtEl>
                                        <p:attrNameLst>
                                          <p:attrName>ppt_h</p:attrName>
                                        </p:attrNameLst>
                                      </p:cBhvr>
                                      <p:tavLst>
                                        <p:tav tm="0">
                                          <p:val>
                                            <p:fltVal val="0"/>
                                          </p:val>
                                        </p:tav>
                                        <p:tav tm="100000">
                                          <p:val>
                                            <p:strVal val="#ppt_h"/>
                                          </p:val>
                                        </p:tav>
                                      </p:tavLst>
                                    </p:anim>
                                    <p:animEffect transition="in" filter="fade">
                                      <p:cBhvr>
                                        <p:cTn id="87" dur="10"/>
                                        <p:tgtEl>
                                          <p:spTgt spid="13"/>
                                        </p:tgtEl>
                                      </p:cBhvr>
                                    </p:animEffect>
                                  </p:childTnLst>
                                </p:cTn>
                              </p:par>
                              <p:par>
                                <p:cTn id="88" presetID="53" presetClass="entr" presetSubtype="16" fill="hold" nodeType="withEffect">
                                  <p:stCondLst>
                                    <p:cond delay="0"/>
                                  </p:stCondLst>
                                  <p:childTnLst>
                                    <p:set>
                                      <p:cBhvr>
                                        <p:cTn id="89" dur="1" fill="hold">
                                          <p:stCondLst>
                                            <p:cond delay="0"/>
                                          </p:stCondLst>
                                        </p:cTn>
                                        <p:tgtEl>
                                          <p:spTgt spid="11"/>
                                        </p:tgtEl>
                                        <p:attrNameLst>
                                          <p:attrName>style.visibility</p:attrName>
                                        </p:attrNameLst>
                                      </p:cBhvr>
                                      <p:to>
                                        <p:strVal val="visible"/>
                                      </p:to>
                                    </p:set>
                                    <p:anim calcmode="lin" valueType="num">
                                      <p:cBhvr>
                                        <p:cTn id="90" dur="10" fill="hold"/>
                                        <p:tgtEl>
                                          <p:spTgt spid="11"/>
                                        </p:tgtEl>
                                        <p:attrNameLst>
                                          <p:attrName>ppt_w</p:attrName>
                                        </p:attrNameLst>
                                      </p:cBhvr>
                                      <p:tavLst>
                                        <p:tav tm="0">
                                          <p:val>
                                            <p:fltVal val="0"/>
                                          </p:val>
                                        </p:tav>
                                        <p:tav tm="100000">
                                          <p:val>
                                            <p:strVal val="#ppt_w"/>
                                          </p:val>
                                        </p:tav>
                                      </p:tavLst>
                                    </p:anim>
                                    <p:anim calcmode="lin" valueType="num">
                                      <p:cBhvr>
                                        <p:cTn id="91" dur="10" fill="hold"/>
                                        <p:tgtEl>
                                          <p:spTgt spid="11"/>
                                        </p:tgtEl>
                                        <p:attrNameLst>
                                          <p:attrName>ppt_h</p:attrName>
                                        </p:attrNameLst>
                                      </p:cBhvr>
                                      <p:tavLst>
                                        <p:tav tm="0">
                                          <p:val>
                                            <p:fltVal val="0"/>
                                          </p:val>
                                        </p:tav>
                                        <p:tav tm="100000">
                                          <p:val>
                                            <p:strVal val="#ppt_h"/>
                                          </p:val>
                                        </p:tav>
                                      </p:tavLst>
                                    </p:anim>
                                    <p:animEffect transition="in" filter="fade">
                                      <p:cBhvr>
                                        <p:cTn id="92" dur="10"/>
                                        <p:tgtEl>
                                          <p:spTgt spid="11"/>
                                        </p:tgtEl>
                                      </p:cBhvr>
                                    </p:animEffect>
                                  </p:childTnLst>
                                </p:cTn>
                              </p:par>
                            </p:childTnLst>
                          </p:cTn>
                        </p:par>
                      </p:childTnLst>
                    </p:cTn>
                  </p:par>
                  <p:par>
                    <p:cTn id="93" fill="hold">
                      <p:stCondLst>
                        <p:cond delay="indefinite"/>
                      </p:stCondLst>
                      <p:childTnLst>
                        <p:par>
                          <p:cTn id="94" fill="hold">
                            <p:stCondLst>
                              <p:cond delay="0"/>
                            </p:stCondLst>
                            <p:childTnLst>
                              <p:par>
                                <p:cTn id="95" presetID="53" presetClass="entr" presetSubtype="16" fill="hold" grpId="0" nodeType="clickEffect">
                                  <p:stCondLst>
                                    <p:cond delay="0"/>
                                  </p:stCondLst>
                                  <p:childTnLst>
                                    <p:set>
                                      <p:cBhvr>
                                        <p:cTn id="96" dur="1" fill="hold">
                                          <p:stCondLst>
                                            <p:cond delay="0"/>
                                          </p:stCondLst>
                                        </p:cTn>
                                        <p:tgtEl>
                                          <p:spTgt spid="14"/>
                                        </p:tgtEl>
                                        <p:attrNameLst>
                                          <p:attrName>style.visibility</p:attrName>
                                        </p:attrNameLst>
                                      </p:cBhvr>
                                      <p:to>
                                        <p:strVal val="visible"/>
                                      </p:to>
                                    </p:set>
                                    <p:anim calcmode="lin" valueType="num">
                                      <p:cBhvr>
                                        <p:cTn id="97" dur="10" fill="hold"/>
                                        <p:tgtEl>
                                          <p:spTgt spid="14"/>
                                        </p:tgtEl>
                                        <p:attrNameLst>
                                          <p:attrName>ppt_w</p:attrName>
                                        </p:attrNameLst>
                                      </p:cBhvr>
                                      <p:tavLst>
                                        <p:tav tm="0">
                                          <p:val>
                                            <p:fltVal val="0"/>
                                          </p:val>
                                        </p:tav>
                                        <p:tav tm="100000">
                                          <p:val>
                                            <p:strVal val="#ppt_w"/>
                                          </p:val>
                                        </p:tav>
                                      </p:tavLst>
                                    </p:anim>
                                    <p:anim calcmode="lin" valueType="num">
                                      <p:cBhvr>
                                        <p:cTn id="98" dur="10" fill="hold"/>
                                        <p:tgtEl>
                                          <p:spTgt spid="14"/>
                                        </p:tgtEl>
                                        <p:attrNameLst>
                                          <p:attrName>ppt_h</p:attrName>
                                        </p:attrNameLst>
                                      </p:cBhvr>
                                      <p:tavLst>
                                        <p:tav tm="0">
                                          <p:val>
                                            <p:fltVal val="0"/>
                                          </p:val>
                                        </p:tav>
                                        <p:tav tm="100000">
                                          <p:val>
                                            <p:strVal val="#ppt_h"/>
                                          </p:val>
                                        </p:tav>
                                      </p:tavLst>
                                    </p:anim>
                                    <p:animEffect transition="in" filter="fade">
                                      <p:cBhvr>
                                        <p:cTn id="99" dur="10"/>
                                        <p:tgtEl>
                                          <p:spTgt spid="14"/>
                                        </p:tgtEl>
                                      </p:cBhvr>
                                    </p:animEffect>
                                  </p:childTnLst>
                                </p:cTn>
                              </p:par>
                            </p:childTnLst>
                          </p:cTn>
                        </p:par>
                      </p:childTnLst>
                    </p:cTn>
                  </p:par>
                  <p:par>
                    <p:cTn id="100" fill="hold">
                      <p:stCondLst>
                        <p:cond delay="indefinite"/>
                      </p:stCondLst>
                      <p:childTnLst>
                        <p:par>
                          <p:cTn id="101" fill="hold">
                            <p:stCondLst>
                              <p:cond delay="0"/>
                            </p:stCondLst>
                            <p:childTnLst>
                              <p:par>
                                <p:cTn id="102" presetID="53" presetClass="entr" presetSubtype="16" fill="hold" nodeType="clickEffect">
                                  <p:stCondLst>
                                    <p:cond delay="0"/>
                                  </p:stCondLst>
                                  <p:childTnLst>
                                    <p:set>
                                      <p:cBhvr>
                                        <p:cTn id="103" dur="1" fill="hold">
                                          <p:stCondLst>
                                            <p:cond delay="0"/>
                                          </p:stCondLst>
                                        </p:cTn>
                                        <p:tgtEl>
                                          <p:spTgt spid="20"/>
                                        </p:tgtEl>
                                        <p:attrNameLst>
                                          <p:attrName>style.visibility</p:attrName>
                                        </p:attrNameLst>
                                      </p:cBhvr>
                                      <p:to>
                                        <p:strVal val="visible"/>
                                      </p:to>
                                    </p:set>
                                    <p:anim calcmode="lin" valueType="num">
                                      <p:cBhvr>
                                        <p:cTn id="104" dur="10" fill="hold"/>
                                        <p:tgtEl>
                                          <p:spTgt spid="20"/>
                                        </p:tgtEl>
                                        <p:attrNameLst>
                                          <p:attrName>ppt_w</p:attrName>
                                        </p:attrNameLst>
                                      </p:cBhvr>
                                      <p:tavLst>
                                        <p:tav tm="0">
                                          <p:val>
                                            <p:fltVal val="0"/>
                                          </p:val>
                                        </p:tav>
                                        <p:tav tm="100000">
                                          <p:val>
                                            <p:strVal val="#ppt_w"/>
                                          </p:val>
                                        </p:tav>
                                      </p:tavLst>
                                    </p:anim>
                                    <p:anim calcmode="lin" valueType="num">
                                      <p:cBhvr>
                                        <p:cTn id="105" dur="10" fill="hold"/>
                                        <p:tgtEl>
                                          <p:spTgt spid="20"/>
                                        </p:tgtEl>
                                        <p:attrNameLst>
                                          <p:attrName>ppt_h</p:attrName>
                                        </p:attrNameLst>
                                      </p:cBhvr>
                                      <p:tavLst>
                                        <p:tav tm="0">
                                          <p:val>
                                            <p:fltVal val="0"/>
                                          </p:val>
                                        </p:tav>
                                        <p:tav tm="100000">
                                          <p:val>
                                            <p:strVal val="#ppt_h"/>
                                          </p:val>
                                        </p:tav>
                                      </p:tavLst>
                                    </p:anim>
                                    <p:animEffect transition="in" filter="fade">
                                      <p:cBhvr>
                                        <p:cTn id="106" dur="10"/>
                                        <p:tgtEl>
                                          <p:spTgt spid="20"/>
                                        </p:tgtEl>
                                      </p:cBhvr>
                                    </p:animEffect>
                                  </p:childTnLst>
                                </p:cTn>
                              </p:par>
                              <p:par>
                                <p:cTn id="107" presetID="53" presetClass="entr" presetSubtype="16" fill="hold" grpId="0" nodeType="withEffect">
                                  <p:stCondLst>
                                    <p:cond delay="0"/>
                                  </p:stCondLst>
                                  <p:childTnLst>
                                    <p:set>
                                      <p:cBhvr>
                                        <p:cTn id="108" dur="1" fill="hold">
                                          <p:stCondLst>
                                            <p:cond delay="0"/>
                                          </p:stCondLst>
                                        </p:cTn>
                                        <p:tgtEl>
                                          <p:spTgt spid="17"/>
                                        </p:tgtEl>
                                        <p:attrNameLst>
                                          <p:attrName>style.visibility</p:attrName>
                                        </p:attrNameLst>
                                      </p:cBhvr>
                                      <p:to>
                                        <p:strVal val="visible"/>
                                      </p:to>
                                    </p:set>
                                    <p:anim calcmode="lin" valueType="num">
                                      <p:cBhvr>
                                        <p:cTn id="109" dur="10" fill="hold"/>
                                        <p:tgtEl>
                                          <p:spTgt spid="17"/>
                                        </p:tgtEl>
                                        <p:attrNameLst>
                                          <p:attrName>ppt_w</p:attrName>
                                        </p:attrNameLst>
                                      </p:cBhvr>
                                      <p:tavLst>
                                        <p:tav tm="0">
                                          <p:val>
                                            <p:fltVal val="0"/>
                                          </p:val>
                                        </p:tav>
                                        <p:tav tm="100000">
                                          <p:val>
                                            <p:strVal val="#ppt_w"/>
                                          </p:val>
                                        </p:tav>
                                      </p:tavLst>
                                    </p:anim>
                                    <p:anim calcmode="lin" valueType="num">
                                      <p:cBhvr>
                                        <p:cTn id="110" dur="10" fill="hold"/>
                                        <p:tgtEl>
                                          <p:spTgt spid="17"/>
                                        </p:tgtEl>
                                        <p:attrNameLst>
                                          <p:attrName>ppt_h</p:attrName>
                                        </p:attrNameLst>
                                      </p:cBhvr>
                                      <p:tavLst>
                                        <p:tav tm="0">
                                          <p:val>
                                            <p:fltVal val="0"/>
                                          </p:val>
                                        </p:tav>
                                        <p:tav tm="100000">
                                          <p:val>
                                            <p:strVal val="#ppt_h"/>
                                          </p:val>
                                        </p:tav>
                                      </p:tavLst>
                                    </p:anim>
                                    <p:animEffect transition="in" filter="fade">
                                      <p:cBhvr>
                                        <p:cTn id="111" dur="10"/>
                                        <p:tgtEl>
                                          <p:spTgt spid="17"/>
                                        </p:tgtEl>
                                      </p:cBhvr>
                                    </p:animEffect>
                                  </p:childTnLst>
                                </p:cTn>
                              </p:par>
                            </p:childTnLst>
                          </p:cTn>
                        </p:par>
                      </p:childTnLst>
                    </p:cTn>
                  </p:par>
                  <p:par>
                    <p:cTn id="112" fill="hold">
                      <p:stCondLst>
                        <p:cond delay="indefinite"/>
                      </p:stCondLst>
                      <p:childTnLst>
                        <p:par>
                          <p:cTn id="113" fill="hold">
                            <p:stCondLst>
                              <p:cond delay="0"/>
                            </p:stCondLst>
                            <p:childTnLst>
                              <p:par>
                                <p:cTn id="114" presetID="53" presetClass="entr" presetSubtype="16" fill="hold" grpId="0" nodeType="clickEffect">
                                  <p:stCondLst>
                                    <p:cond delay="0"/>
                                  </p:stCondLst>
                                  <p:childTnLst>
                                    <p:set>
                                      <p:cBhvr>
                                        <p:cTn id="115" dur="1" fill="hold">
                                          <p:stCondLst>
                                            <p:cond delay="0"/>
                                          </p:stCondLst>
                                        </p:cTn>
                                        <p:tgtEl>
                                          <p:spTgt spid="18"/>
                                        </p:tgtEl>
                                        <p:attrNameLst>
                                          <p:attrName>style.visibility</p:attrName>
                                        </p:attrNameLst>
                                      </p:cBhvr>
                                      <p:to>
                                        <p:strVal val="visible"/>
                                      </p:to>
                                    </p:set>
                                    <p:anim calcmode="lin" valueType="num">
                                      <p:cBhvr>
                                        <p:cTn id="116" dur="10" fill="hold"/>
                                        <p:tgtEl>
                                          <p:spTgt spid="18"/>
                                        </p:tgtEl>
                                        <p:attrNameLst>
                                          <p:attrName>ppt_w</p:attrName>
                                        </p:attrNameLst>
                                      </p:cBhvr>
                                      <p:tavLst>
                                        <p:tav tm="0">
                                          <p:val>
                                            <p:fltVal val="0"/>
                                          </p:val>
                                        </p:tav>
                                        <p:tav tm="100000">
                                          <p:val>
                                            <p:strVal val="#ppt_w"/>
                                          </p:val>
                                        </p:tav>
                                      </p:tavLst>
                                    </p:anim>
                                    <p:anim calcmode="lin" valueType="num">
                                      <p:cBhvr>
                                        <p:cTn id="117" dur="10" fill="hold"/>
                                        <p:tgtEl>
                                          <p:spTgt spid="18"/>
                                        </p:tgtEl>
                                        <p:attrNameLst>
                                          <p:attrName>ppt_h</p:attrName>
                                        </p:attrNameLst>
                                      </p:cBhvr>
                                      <p:tavLst>
                                        <p:tav tm="0">
                                          <p:val>
                                            <p:fltVal val="0"/>
                                          </p:val>
                                        </p:tav>
                                        <p:tav tm="100000">
                                          <p:val>
                                            <p:strVal val="#ppt_h"/>
                                          </p:val>
                                        </p:tav>
                                      </p:tavLst>
                                    </p:anim>
                                    <p:animEffect transition="in" filter="fade">
                                      <p:cBhvr>
                                        <p:cTn id="118" dur="10"/>
                                        <p:tgtEl>
                                          <p:spTgt spid="18"/>
                                        </p:tgtEl>
                                      </p:cBhvr>
                                    </p:animEffect>
                                  </p:childTnLst>
                                </p:cTn>
                              </p:par>
                            </p:childTnLst>
                          </p:cTn>
                        </p:par>
                      </p:childTnLst>
                    </p:cTn>
                  </p:par>
                  <p:par>
                    <p:cTn id="119" fill="hold">
                      <p:stCondLst>
                        <p:cond delay="indefinite"/>
                      </p:stCondLst>
                      <p:childTnLst>
                        <p:par>
                          <p:cTn id="120" fill="hold">
                            <p:stCondLst>
                              <p:cond delay="0"/>
                            </p:stCondLst>
                            <p:childTnLst>
                              <p:par>
                                <p:cTn id="121" presetID="53" presetClass="entr" presetSubtype="16" fill="hold" nodeType="clickEffect">
                                  <p:stCondLst>
                                    <p:cond delay="0"/>
                                  </p:stCondLst>
                                  <p:childTnLst>
                                    <p:set>
                                      <p:cBhvr>
                                        <p:cTn id="122" dur="1" fill="hold">
                                          <p:stCondLst>
                                            <p:cond delay="0"/>
                                          </p:stCondLst>
                                        </p:cTn>
                                        <p:tgtEl>
                                          <p:spTgt spid="15"/>
                                        </p:tgtEl>
                                        <p:attrNameLst>
                                          <p:attrName>style.visibility</p:attrName>
                                        </p:attrNameLst>
                                      </p:cBhvr>
                                      <p:to>
                                        <p:strVal val="visible"/>
                                      </p:to>
                                    </p:set>
                                    <p:anim calcmode="lin" valueType="num">
                                      <p:cBhvr>
                                        <p:cTn id="123" dur="10" fill="hold"/>
                                        <p:tgtEl>
                                          <p:spTgt spid="15"/>
                                        </p:tgtEl>
                                        <p:attrNameLst>
                                          <p:attrName>ppt_w</p:attrName>
                                        </p:attrNameLst>
                                      </p:cBhvr>
                                      <p:tavLst>
                                        <p:tav tm="0">
                                          <p:val>
                                            <p:fltVal val="0"/>
                                          </p:val>
                                        </p:tav>
                                        <p:tav tm="100000">
                                          <p:val>
                                            <p:strVal val="#ppt_w"/>
                                          </p:val>
                                        </p:tav>
                                      </p:tavLst>
                                    </p:anim>
                                    <p:anim calcmode="lin" valueType="num">
                                      <p:cBhvr>
                                        <p:cTn id="124" dur="10" fill="hold"/>
                                        <p:tgtEl>
                                          <p:spTgt spid="15"/>
                                        </p:tgtEl>
                                        <p:attrNameLst>
                                          <p:attrName>ppt_h</p:attrName>
                                        </p:attrNameLst>
                                      </p:cBhvr>
                                      <p:tavLst>
                                        <p:tav tm="0">
                                          <p:val>
                                            <p:fltVal val="0"/>
                                          </p:val>
                                        </p:tav>
                                        <p:tav tm="100000">
                                          <p:val>
                                            <p:strVal val="#ppt_h"/>
                                          </p:val>
                                        </p:tav>
                                      </p:tavLst>
                                    </p:anim>
                                    <p:animEffect transition="in" filter="fade">
                                      <p:cBhvr>
                                        <p:cTn id="125" dur="10"/>
                                        <p:tgtEl>
                                          <p:spTgt spid="15"/>
                                        </p:tgtEl>
                                      </p:cBhvr>
                                    </p:animEffect>
                                  </p:childTnLst>
                                </p:cTn>
                              </p:par>
                            </p:childTnLst>
                          </p:cTn>
                        </p:par>
                      </p:childTnLst>
                    </p:cTn>
                  </p:par>
                  <p:par>
                    <p:cTn id="126" fill="hold">
                      <p:stCondLst>
                        <p:cond delay="indefinite"/>
                      </p:stCondLst>
                      <p:childTnLst>
                        <p:par>
                          <p:cTn id="127" fill="hold">
                            <p:stCondLst>
                              <p:cond delay="0"/>
                            </p:stCondLst>
                            <p:childTnLst>
                              <p:par>
                                <p:cTn id="128" presetID="53" presetClass="entr" presetSubtype="16" fill="hold" nodeType="clickEffect">
                                  <p:stCondLst>
                                    <p:cond delay="0"/>
                                  </p:stCondLst>
                                  <p:childTnLst>
                                    <p:set>
                                      <p:cBhvr>
                                        <p:cTn id="129" dur="1" fill="hold">
                                          <p:stCondLst>
                                            <p:cond delay="0"/>
                                          </p:stCondLst>
                                        </p:cTn>
                                        <p:tgtEl>
                                          <p:spTgt spid="19"/>
                                        </p:tgtEl>
                                        <p:attrNameLst>
                                          <p:attrName>style.visibility</p:attrName>
                                        </p:attrNameLst>
                                      </p:cBhvr>
                                      <p:to>
                                        <p:strVal val="visible"/>
                                      </p:to>
                                    </p:set>
                                    <p:anim calcmode="lin" valueType="num">
                                      <p:cBhvr>
                                        <p:cTn id="130" dur="10" fill="hold"/>
                                        <p:tgtEl>
                                          <p:spTgt spid="19"/>
                                        </p:tgtEl>
                                        <p:attrNameLst>
                                          <p:attrName>ppt_w</p:attrName>
                                        </p:attrNameLst>
                                      </p:cBhvr>
                                      <p:tavLst>
                                        <p:tav tm="0">
                                          <p:val>
                                            <p:fltVal val="0"/>
                                          </p:val>
                                        </p:tav>
                                        <p:tav tm="100000">
                                          <p:val>
                                            <p:strVal val="#ppt_w"/>
                                          </p:val>
                                        </p:tav>
                                      </p:tavLst>
                                    </p:anim>
                                    <p:anim calcmode="lin" valueType="num">
                                      <p:cBhvr>
                                        <p:cTn id="131" dur="10" fill="hold"/>
                                        <p:tgtEl>
                                          <p:spTgt spid="19"/>
                                        </p:tgtEl>
                                        <p:attrNameLst>
                                          <p:attrName>ppt_h</p:attrName>
                                        </p:attrNameLst>
                                      </p:cBhvr>
                                      <p:tavLst>
                                        <p:tav tm="0">
                                          <p:val>
                                            <p:fltVal val="0"/>
                                          </p:val>
                                        </p:tav>
                                        <p:tav tm="100000">
                                          <p:val>
                                            <p:strVal val="#ppt_h"/>
                                          </p:val>
                                        </p:tav>
                                      </p:tavLst>
                                    </p:anim>
                                    <p:animEffect transition="in" filter="fade">
                                      <p:cBhvr>
                                        <p:cTn id="132" dur="10"/>
                                        <p:tgtEl>
                                          <p:spTgt spid="19"/>
                                        </p:tgtEl>
                                      </p:cBhvr>
                                    </p:animEffect>
                                  </p:childTnLst>
                                </p:cTn>
                              </p:par>
                            </p:childTnLst>
                          </p:cTn>
                        </p:par>
                      </p:childTnLst>
                    </p:cTn>
                  </p:par>
                  <p:par>
                    <p:cTn id="133" fill="hold">
                      <p:stCondLst>
                        <p:cond delay="indefinite"/>
                      </p:stCondLst>
                      <p:childTnLst>
                        <p:par>
                          <p:cTn id="134" fill="hold">
                            <p:stCondLst>
                              <p:cond delay="0"/>
                            </p:stCondLst>
                            <p:childTnLst>
                              <p:par>
                                <p:cTn id="135" presetID="53" presetClass="entr" presetSubtype="16" fill="hold" nodeType="clickEffect">
                                  <p:stCondLst>
                                    <p:cond delay="0"/>
                                  </p:stCondLst>
                                  <p:childTnLst>
                                    <p:set>
                                      <p:cBhvr>
                                        <p:cTn id="136" dur="1" fill="hold">
                                          <p:stCondLst>
                                            <p:cond delay="0"/>
                                          </p:stCondLst>
                                        </p:cTn>
                                        <p:tgtEl>
                                          <p:spTgt spid="24"/>
                                        </p:tgtEl>
                                        <p:attrNameLst>
                                          <p:attrName>style.visibility</p:attrName>
                                        </p:attrNameLst>
                                      </p:cBhvr>
                                      <p:to>
                                        <p:strVal val="visible"/>
                                      </p:to>
                                    </p:set>
                                    <p:anim calcmode="lin" valueType="num">
                                      <p:cBhvr>
                                        <p:cTn id="137" dur="10" fill="hold"/>
                                        <p:tgtEl>
                                          <p:spTgt spid="24"/>
                                        </p:tgtEl>
                                        <p:attrNameLst>
                                          <p:attrName>ppt_w</p:attrName>
                                        </p:attrNameLst>
                                      </p:cBhvr>
                                      <p:tavLst>
                                        <p:tav tm="0">
                                          <p:val>
                                            <p:fltVal val="0"/>
                                          </p:val>
                                        </p:tav>
                                        <p:tav tm="100000">
                                          <p:val>
                                            <p:strVal val="#ppt_w"/>
                                          </p:val>
                                        </p:tav>
                                      </p:tavLst>
                                    </p:anim>
                                    <p:anim calcmode="lin" valueType="num">
                                      <p:cBhvr>
                                        <p:cTn id="138" dur="10" fill="hold"/>
                                        <p:tgtEl>
                                          <p:spTgt spid="24"/>
                                        </p:tgtEl>
                                        <p:attrNameLst>
                                          <p:attrName>ppt_h</p:attrName>
                                        </p:attrNameLst>
                                      </p:cBhvr>
                                      <p:tavLst>
                                        <p:tav tm="0">
                                          <p:val>
                                            <p:fltVal val="0"/>
                                          </p:val>
                                        </p:tav>
                                        <p:tav tm="100000">
                                          <p:val>
                                            <p:strVal val="#ppt_h"/>
                                          </p:val>
                                        </p:tav>
                                      </p:tavLst>
                                    </p:anim>
                                    <p:animEffect transition="in" filter="fade">
                                      <p:cBhvr>
                                        <p:cTn id="139" dur="10"/>
                                        <p:tgtEl>
                                          <p:spTgt spid="24"/>
                                        </p:tgtEl>
                                      </p:cBhvr>
                                    </p:animEffect>
                                  </p:childTnLst>
                                </p:cTn>
                              </p:par>
                              <p:par>
                                <p:cTn id="140" presetID="53" presetClass="entr" presetSubtype="16" fill="hold" grpId="0" nodeType="withEffect">
                                  <p:stCondLst>
                                    <p:cond delay="0"/>
                                  </p:stCondLst>
                                  <p:childTnLst>
                                    <p:set>
                                      <p:cBhvr>
                                        <p:cTn id="141" dur="1" fill="hold">
                                          <p:stCondLst>
                                            <p:cond delay="0"/>
                                          </p:stCondLst>
                                        </p:cTn>
                                        <p:tgtEl>
                                          <p:spTgt spid="21"/>
                                        </p:tgtEl>
                                        <p:attrNameLst>
                                          <p:attrName>style.visibility</p:attrName>
                                        </p:attrNameLst>
                                      </p:cBhvr>
                                      <p:to>
                                        <p:strVal val="visible"/>
                                      </p:to>
                                    </p:set>
                                    <p:anim calcmode="lin" valueType="num">
                                      <p:cBhvr>
                                        <p:cTn id="142" dur="10" fill="hold"/>
                                        <p:tgtEl>
                                          <p:spTgt spid="21"/>
                                        </p:tgtEl>
                                        <p:attrNameLst>
                                          <p:attrName>ppt_w</p:attrName>
                                        </p:attrNameLst>
                                      </p:cBhvr>
                                      <p:tavLst>
                                        <p:tav tm="0">
                                          <p:val>
                                            <p:fltVal val="0"/>
                                          </p:val>
                                        </p:tav>
                                        <p:tav tm="100000">
                                          <p:val>
                                            <p:strVal val="#ppt_w"/>
                                          </p:val>
                                        </p:tav>
                                      </p:tavLst>
                                    </p:anim>
                                    <p:anim calcmode="lin" valueType="num">
                                      <p:cBhvr>
                                        <p:cTn id="143" dur="10" fill="hold"/>
                                        <p:tgtEl>
                                          <p:spTgt spid="21"/>
                                        </p:tgtEl>
                                        <p:attrNameLst>
                                          <p:attrName>ppt_h</p:attrName>
                                        </p:attrNameLst>
                                      </p:cBhvr>
                                      <p:tavLst>
                                        <p:tav tm="0">
                                          <p:val>
                                            <p:fltVal val="0"/>
                                          </p:val>
                                        </p:tav>
                                        <p:tav tm="100000">
                                          <p:val>
                                            <p:strVal val="#ppt_h"/>
                                          </p:val>
                                        </p:tav>
                                      </p:tavLst>
                                    </p:anim>
                                    <p:animEffect transition="in" filter="fade">
                                      <p:cBhvr>
                                        <p:cTn id="144" dur="10"/>
                                        <p:tgtEl>
                                          <p:spTgt spid="21"/>
                                        </p:tgtEl>
                                      </p:cBhvr>
                                    </p:animEffect>
                                  </p:childTnLst>
                                </p:cTn>
                              </p:par>
                            </p:childTnLst>
                          </p:cTn>
                        </p:par>
                      </p:childTnLst>
                    </p:cTn>
                  </p:par>
                  <p:par>
                    <p:cTn id="145" fill="hold">
                      <p:stCondLst>
                        <p:cond delay="indefinite"/>
                      </p:stCondLst>
                      <p:childTnLst>
                        <p:par>
                          <p:cTn id="146" fill="hold">
                            <p:stCondLst>
                              <p:cond delay="0"/>
                            </p:stCondLst>
                            <p:childTnLst>
                              <p:par>
                                <p:cTn id="147" presetID="53" presetClass="entr" presetSubtype="16" fill="hold" grpId="0" nodeType="clickEffect">
                                  <p:stCondLst>
                                    <p:cond delay="0"/>
                                  </p:stCondLst>
                                  <p:childTnLst>
                                    <p:set>
                                      <p:cBhvr>
                                        <p:cTn id="148" dur="1" fill="hold">
                                          <p:stCondLst>
                                            <p:cond delay="0"/>
                                          </p:stCondLst>
                                        </p:cTn>
                                        <p:tgtEl>
                                          <p:spTgt spid="22"/>
                                        </p:tgtEl>
                                        <p:attrNameLst>
                                          <p:attrName>style.visibility</p:attrName>
                                        </p:attrNameLst>
                                      </p:cBhvr>
                                      <p:to>
                                        <p:strVal val="visible"/>
                                      </p:to>
                                    </p:set>
                                    <p:anim calcmode="lin" valueType="num">
                                      <p:cBhvr>
                                        <p:cTn id="149" dur="10" fill="hold"/>
                                        <p:tgtEl>
                                          <p:spTgt spid="22"/>
                                        </p:tgtEl>
                                        <p:attrNameLst>
                                          <p:attrName>ppt_w</p:attrName>
                                        </p:attrNameLst>
                                      </p:cBhvr>
                                      <p:tavLst>
                                        <p:tav tm="0">
                                          <p:val>
                                            <p:fltVal val="0"/>
                                          </p:val>
                                        </p:tav>
                                        <p:tav tm="100000">
                                          <p:val>
                                            <p:strVal val="#ppt_w"/>
                                          </p:val>
                                        </p:tav>
                                      </p:tavLst>
                                    </p:anim>
                                    <p:anim calcmode="lin" valueType="num">
                                      <p:cBhvr>
                                        <p:cTn id="150" dur="10" fill="hold"/>
                                        <p:tgtEl>
                                          <p:spTgt spid="22"/>
                                        </p:tgtEl>
                                        <p:attrNameLst>
                                          <p:attrName>ppt_h</p:attrName>
                                        </p:attrNameLst>
                                      </p:cBhvr>
                                      <p:tavLst>
                                        <p:tav tm="0">
                                          <p:val>
                                            <p:fltVal val="0"/>
                                          </p:val>
                                        </p:tav>
                                        <p:tav tm="100000">
                                          <p:val>
                                            <p:strVal val="#ppt_h"/>
                                          </p:val>
                                        </p:tav>
                                      </p:tavLst>
                                    </p:anim>
                                    <p:animEffect transition="in" filter="fade">
                                      <p:cBhvr>
                                        <p:cTn id="151" dur="10"/>
                                        <p:tgtEl>
                                          <p:spTgt spid="22"/>
                                        </p:tgtEl>
                                      </p:cBhvr>
                                    </p:animEffect>
                                  </p:childTnLst>
                                </p:cTn>
                              </p:par>
                            </p:childTnLst>
                          </p:cTn>
                        </p:par>
                      </p:childTnLst>
                    </p:cTn>
                  </p:par>
                  <p:par>
                    <p:cTn id="152" fill="hold">
                      <p:stCondLst>
                        <p:cond delay="indefinite"/>
                      </p:stCondLst>
                      <p:childTnLst>
                        <p:par>
                          <p:cTn id="153" fill="hold">
                            <p:stCondLst>
                              <p:cond delay="0"/>
                            </p:stCondLst>
                            <p:childTnLst>
                              <p:par>
                                <p:cTn id="154" presetID="53" presetClass="entr" presetSubtype="16" fill="hold" grpId="0" nodeType="clickEffect">
                                  <p:stCondLst>
                                    <p:cond delay="0"/>
                                  </p:stCondLst>
                                  <p:childTnLst>
                                    <p:set>
                                      <p:cBhvr>
                                        <p:cTn id="155" dur="1" fill="hold">
                                          <p:stCondLst>
                                            <p:cond delay="0"/>
                                          </p:stCondLst>
                                        </p:cTn>
                                        <p:tgtEl>
                                          <p:spTgt spid="25"/>
                                        </p:tgtEl>
                                        <p:attrNameLst>
                                          <p:attrName>style.visibility</p:attrName>
                                        </p:attrNameLst>
                                      </p:cBhvr>
                                      <p:to>
                                        <p:strVal val="visible"/>
                                      </p:to>
                                    </p:set>
                                    <p:anim calcmode="lin" valueType="num">
                                      <p:cBhvr>
                                        <p:cTn id="156" dur="10" fill="hold"/>
                                        <p:tgtEl>
                                          <p:spTgt spid="25"/>
                                        </p:tgtEl>
                                        <p:attrNameLst>
                                          <p:attrName>ppt_w</p:attrName>
                                        </p:attrNameLst>
                                      </p:cBhvr>
                                      <p:tavLst>
                                        <p:tav tm="0">
                                          <p:val>
                                            <p:fltVal val="0"/>
                                          </p:val>
                                        </p:tav>
                                        <p:tav tm="100000">
                                          <p:val>
                                            <p:strVal val="#ppt_w"/>
                                          </p:val>
                                        </p:tav>
                                      </p:tavLst>
                                    </p:anim>
                                    <p:anim calcmode="lin" valueType="num">
                                      <p:cBhvr>
                                        <p:cTn id="157" dur="10" fill="hold"/>
                                        <p:tgtEl>
                                          <p:spTgt spid="25"/>
                                        </p:tgtEl>
                                        <p:attrNameLst>
                                          <p:attrName>ppt_h</p:attrName>
                                        </p:attrNameLst>
                                      </p:cBhvr>
                                      <p:tavLst>
                                        <p:tav tm="0">
                                          <p:val>
                                            <p:fltVal val="0"/>
                                          </p:val>
                                        </p:tav>
                                        <p:tav tm="100000">
                                          <p:val>
                                            <p:strVal val="#ppt_h"/>
                                          </p:val>
                                        </p:tav>
                                      </p:tavLst>
                                    </p:anim>
                                    <p:animEffect transition="in" filter="fade">
                                      <p:cBhvr>
                                        <p:cTn id="158" dur="1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9" grpId="0" animBg="1"/>
      <p:bldP spid="10" grpId="0" animBg="1"/>
      <p:bldP spid="13" grpId="0" animBg="1"/>
      <p:bldP spid="14" grpId="0" animBg="1"/>
      <p:bldP spid="17" grpId="0" animBg="1"/>
      <p:bldP spid="18" grpId="0" animBg="1"/>
      <p:bldP spid="21" grpId="0" animBg="1"/>
      <p:bldP spid="22" grpId="0" animBg="1"/>
      <p:bldP spid="25"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6">
              <a:alpha val="85000"/>
            </a:srgbClr>
          </a:solidFill>
          <a:ln/>
        </p:spPr>
      </p:sp>
      <p:sp>
        <p:nvSpPr>
          <p:cNvPr id="4" name="Text 1"/>
          <p:cNvSpPr/>
          <p:nvPr/>
        </p:nvSpPr>
        <p:spPr>
          <a:xfrm>
            <a:off x="793790" y="273446"/>
            <a:ext cx="8426291" cy="602456"/>
          </a:xfrm>
          <a:prstGeom prst="rect">
            <a:avLst/>
          </a:prstGeom>
          <a:noFill/>
          <a:ln/>
        </p:spPr>
        <p:txBody>
          <a:bodyPr wrap="none" lIns="0" tIns="0" rIns="0" bIns="0" rtlCol="0" anchor="t"/>
          <a:lstStyle/>
          <a:p>
            <a:pPr marL="0" indent="0" algn="l">
              <a:lnSpc>
                <a:spcPts val="4700"/>
              </a:lnSpc>
              <a:buNone/>
            </a:pPr>
            <a:r>
              <a:rPr lang="en-US" sz="4800" dirty="0">
                <a:solidFill>
                  <a:srgbClr val="4B6981"/>
                </a:solidFill>
                <a:latin typeface="Adiro" panose="02000506080000020003" pitchFamily="50" charset="0"/>
                <a:ea typeface="Playfair Display Semi Bold" pitchFamily="34" charset="-122"/>
                <a:cs typeface="Playfair Display Semi Bold" pitchFamily="34" charset="-120"/>
              </a:rPr>
              <a:t>Forces Driving Organizational Change</a:t>
            </a:r>
            <a:endParaRPr lang="en-US" sz="4800" dirty="0">
              <a:latin typeface="Adiro" panose="02000506080000020003" pitchFamily="50" charset="0"/>
            </a:endParaRPr>
          </a:p>
        </p:txBody>
      </p:sp>
      <p:sp>
        <p:nvSpPr>
          <p:cNvPr id="5" name="Text 2"/>
          <p:cNvSpPr/>
          <p:nvPr/>
        </p:nvSpPr>
        <p:spPr>
          <a:xfrm>
            <a:off x="793790" y="946980"/>
            <a:ext cx="13042821" cy="616744"/>
          </a:xfrm>
          <a:prstGeom prst="rect">
            <a:avLst/>
          </a:prstGeom>
          <a:noFill/>
          <a:ln/>
        </p:spPr>
        <p:txBody>
          <a:bodyPr wrap="square" lIns="0" tIns="0" rIns="0" bIns="0" rtlCol="0" anchor="t"/>
          <a:lstStyle/>
          <a:p>
            <a:pPr marL="0" indent="0" algn="l">
              <a:buNone/>
            </a:pPr>
            <a:r>
              <a:rPr lang="en-US" sz="2800" dirty="0">
                <a:solidFill>
                  <a:srgbClr val="6F655D"/>
                </a:solidFill>
                <a:latin typeface="Adiro" panose="02000506080000020003" pitchFamily="50" charset="0"/>
                <a:ea typeface="Public Sans" pitchFamily="34" charset="-122"/>
                <a:cs typeface="Public Sans" pitchFamily="34" charset="-120"/>
              </a:rPr>
              <a:t>Organizations rarely stand still; they are constantly influenced by various forces that necessitate change. These drivers can originate from both outside and within the organization, shaping its strategic direction and operational evolution.</a:t>
            </a:r>
            <a:endParaRPr lang="en-US" sz="2800" dirty="0">
              <a:latin typeface="Adiro" panose="02000506080000020003" pitchFamily="50" charset="0"/>
            </a:endParaRPr>
          </a:p>
        </p:txBody>
      </p:sp>
      <p:sp>
        <p:nvSpPr>
          <p:cNvPr id="6" name="Shape 3"/>
          <p:cNvSpPr/>
          <p:nvPr/>
        </p:nvSpPr>
        <p:spPr>
          <a:xfrm>
            <a:off x="793790" y="2371011"/>
            <a:ext cx="6424970" cy="4749284"/>
          </a:xfrm>
          <a:prstGeom prst="roundRect">
            <a:avLst>
              <a:gd name="adj" fmla="val 1705"/>
            </a:avLst>
          </a:prstGeom>
          <a:solidFill>
            <a:srgbClr val="F0DEDC"/>
          </a:solidFill>
          <a:ln w="7620">
            <a:solidFill>
              <a:srgbClr val="E1C2C2"/>
            </a:solidFill>
            <a:prstDash val="solid"/>
          </a:ln>
          <a:effectLst>
            <a:outerShdw dist="17780" dir="2700000" algn="bl" rotWithShape="0">
              <a:srgbClr val="E1C2C2">
                <a:alpha val="100000"/>
              </a:srgbClr>
            </a:outerShdw>
          </a:effectLst>
        </p:spPr>
      </p:sp>
      <p:sp>
        <p:nvSpPr>
          <p:cNvPr id="7" name="Shape 4"/>
          <p:cNvSpPr/>
          <p:nvPr/>
        </p:nvSpPr>
        <p:spPr>
          <a:xfrm>
            <a:off x="994172" y="2571393"/>
            <a:ext cx="578406" cy="578406"/>
          </a:xfrm>
          <a:prstGeom prst="roundRect">
            <a:avLst>
              <a:gd name="adj" fmla="val 15807384"/>
            </a:avLst>
          </a:prstGeom>
          <a:solidFill>
            <a:srgbClr val="E1C2C2"/>
          </a:solidFill>
          <a:ln/>
        </p:spPr>
      </p:sp>
      <p:pic>
        <p:nvPicPr>
          <p:cNvPr id="8" name="Image 1" descr="preencoded.png"/>
          <p:cNvPicPr>
            <a:picLocks noChangeAspect="1"/>
          </p:cNvPicPr>
          <p:nvPr/>
        </p:nvPicPr>
        <p:blipFill>
          <a:blip r:embed="rId4"/>
          <a:stretch>
            <a:fillRect/>
          </a:stretch>
        </p:blipFill>
        <p:spPr>
          <a:xfrm>
            <a:off x="1153239" y="2697956"/>
            <a:ext cx="260271" cy="325279"/>
          </a:xfrm>
          <a:prstGeom prst="rect">
            <a:avLst/>
          </a:prstGeom>
        </p:spPr>
      </p:pic>
      <p:sp>
        <p:nvSpPr>
          <p:cNvPr id="9" name="Text 5"/>
          <p:cNvSpPr/>
          <p:nvPr/>
        </p:nvSpPr>
        <p:spPr>
          <a:xfrm>
            <a:off x="1772960" y="2812376"/>
            <a:ext cx="2409944" cy="301228"/>
          </a:xfrm>
          <a:prstGeom prst="rect">
            <a:avLst/>
          </a:prstGeom>
          <a:noFill/>
          <a:ln/>
        </p:spPr>
        <p:txBody>
          <a:bodyPr wrap="none" lIns="0" tIns="0" rIns="0" bIns="0" rtlCol="0" anchor="t"/>
          <a:lstStyle/>
          <a:p>
            <a:pPr marL="0" indent="0" algn="l">
              <a:lnSpc>
                <a:spcPts val="2350"/>
              </a:lnSpc>
              <a:buNone/>
            </a:pPr>
            <a:r>
              <a:rPr lang="en-US" sz="2800" dirty="0">
                <a:solidFill>
                  <a:srgbClr val="000000"/>
                </a:solidFill>
                <a:latin typeface="Adiro" panose="02000506080000020003" pitchFamily="50" charset="0"/>
                <a:ea typeface="Playfair Display Semi Bold" pitchFamily="34" charset="-122"/>
                <a:cs typeface="Playfair Display Semi Bold" pitchFamily="34" charset="-120"/>
              </a:rPr>
              <a:t>External Drivers</a:t>
            </a:r>
            <a:endParaRPr lang="en-US" sz="2800" dirty="0">
              <a:latin typeface="Adiro" panose="02000506080000020003" pitchFamily="50" charset="0"/>
            </a:endParaRPr>
          </a:p>
        </p:txBody>
      </p:sp>
      <p:sp>
        <p:nvSpPr>
          <p:cNvPr id="10" name="Text 6"/>
          <p:cNvSpPr/>
          <p:nvPr/>
        </p:nvSpPr>
        <p:spPr>
          <a:xfrm>
            <a:off x="994172" y="3464600"/>
            <a:ext cx="6024205" cy="616744"/>
          </a:xfrm>
          <a:prstGeom prst="rect">
            <a:avLst/>
          </a:prstGeom>
          <a:noFill/>
          <a:ln/>
        </p:spPr>
        <p:txBody>
          <a:bodyPr wrap="square" lIns="0" tIns="0" rIns="0" bIns="0" rtlCol="0" anchor="t"/>
          <a:lstStyle/>
          <a:p>
            <a:pPr marL="0" indent="0" algn="l">
              <a:lnSpc>
                <a:spcPts val="2400"/>
              </a:lnSpc>
              <a:buNone/>
            </a:pPr>
            <a:r>
              <a:rPr lang="en-US" sz="2000" dirty="0">
                <a:solidFill>
                  <a:srgbClr val="000000"/>
                </a:solidFill>
                <a:latin typeface="Adiro" panose="02000506080000020003" pitchFamily="50" charset="0"/>
                <a:ea typeface="Public Sans" pitchFamily="34" charset="-122"/>
                <a:cs typeface="Public Sans" pitchFamily="34" charset="-120"/>
              </a:rPr>
              <a:t>Forces beyond the organization's direct control, often acting as catalysts for transformation.</a:t>
            </a:r>
            <a:endParaRPr lang="en-US" sz="2000" dirty="0">
              <a:latin typeface="Adiro" panose="02000506080000020003" pitchFamily="50" charset="0"/>
            </a:endParaRPr>
          </a:p>
        </p:txBody>
      </p:sp>
      <p:sp>
        <p:nvSpPr>
          <p:cNvPr id="11" name="Text 7"/>
          <p:cNvSpPr/>
          <p:nvPr/>
        </p:nvSpPr>
        <p:spPr>
          <a:xfrm>
            <a:off x="994172" y="4196954"/>
            <a:ext cx="6024205" cy="616744"/>
          </a:xfrm>
          <a:prstGeom prst="rect">
            <a:avLst/>
          </a:prstGeom>
          <a:noFill/>
          <a:ln/>
        </p:spPr>
        <p:txBody>
          <a:bodyPr wrap="square" lIns="0" tIns="0" rIns="0" bIns="0" rtlCol="0" anchor="t"/>
          <a:lstStyle/>
          <a:p>
            <a:pPr marL="342900" indent="-342900" algn="l">
              <a:lnSpc>
                <a:spcPts val="2400"/>
              </a:lnSpc>
              <a:buSzPct val="100000"/>
              <a:buChar char="•"/>
            </a:pPr>
            <a:r>
              <a:rPr lang="en-US" sz="2000" b="1" dirty="0">
                <a:solidFill>
                  <a:srgbClr val="000000"/>
                </a:solidFill>
                <a:latin typeface="Adiro" panose="02000506080000020003" pitchFamily="50" charset="0"/>
                <a:ea typeface="Public Sans" pitchFamily="34" charset="-122"/>
                <a:cs typeface="Public Sans" pitchFamily="34" charset="-120"/>
              </a:rPr>
              <a:t>Market competition: </a:t>
            </a:r>
            <a:r>
              <a:rPr lang="en-US" sz="2000" dirty="0">
                <a:solidFill>
                  <a:srgbClr val="000000"/>
                </a:solidFill>
                <a:latin typeface="Adiro" panose="02000506080000020003" pitchFamily="50" charset="0"/>
                <a:ea typeface="Public Sans" pitchFamily="34" charset="-122"/>
                <a:cs typeface="Public Sans" pitchFamily="34" charset="-120"/>
              </a:rPr>
              <a:t>New entrants, shifting customer preferences.</a:t>
            </a:r>
            <a:endParaRPr lang="en-US" sz="2000" dirty="0">
              <a:latin typeface="Adiro" panose="02000506080000020003" pitchFamily="50" charset="0"/>
            </a:endParaRPr>
          </a:p>
        </p:txBody>
      </p:sp>
      <p:sp>
        <p:nvSpPr>
          <p:cNvPr id="12" name="Text 8"/>
          <p:cNvSpPr/>
          <p:nvPr/>
        </p:nvSpPr>
        <p:spPr>
          <a:xfrm>
            <a:off x="994172" y="4881087"/>
            <a:ext cx="6024205" cy="308372"/>
          </a:xfrm>
          <a:prstGeom prst="rect">
            <a:avLst/>
          </a:prstGeom>
          <a:noFill/>
          <a:ln/>
        </p:spPr>
        <p:txBody>
          <a:bodyPr wrap="none" lIns="0" tIns="0" rIns="0" bIns="0" rtlCol="0" anchor="t"/>
          <a:lstStyle/>
          <a:p>
            <a:pPr marL="342900" indent="-342900" algn="l">
              <a:lnSpc>
                <a:spcPts val="2400"/>
              </a:lnSpc>
              <a:buSzPct val="100000"/>
              <a:buChar char="•"/>
            </a:pPr>
            <a:r>
              <a:rPr lang="en-US" sz="2000" b="1" dirty="0">
                <a:solidFill>
                  <a:srgbClr val="000000"/>
                </a:solidFill>
                <a:latin typeface="Adiro" panose="02000506080000020003" pitchFamily="50" charset="0"/>
                <a:ea typeface="Public Sans" pitchFamily="34" charset="-122"/>
                <a:cs typeface="Public Sans" pitchFamily="34" charset="-120"/>
              </a:rPr>
              <a:t>Technological disruption: </a:t>
            </a:r>
            <a:r>
              <a:rPr lang="en-US" sz="2000" dirty="0">
                <a:solidFill>
                  <a:srgbClr val="000000"/>
                </a:solidFill>
                <a:latin typeface="Adiro" panose="02000506080000020003" pitchFamily="50" charset="0"/>
                <a:ea typeface="Public Sans" pitchFamily="34" charset="-122"/>
                <a:cs typeface="Public Sans" pitchFamily="34" charset="-120"/>
              </a:rPr>
              <a:t>AI, automation, digital platforms.</a:t>
            </a:r>
            <a:endParaRPr lang="en-US" sz="2000" dirty="0">
              <a:latin typeface="Adiro" panose="02000506080000020003" pitchFamily="50" charset="0"/>
            </a:endParaRPr>
          </a:p>
        </p:txBody>
      </p:sp>
      <p:sp>
        <p:nvSpPr>
          <p:cNvPr id="13" name="Text 9"/>
          <p:cNvSpPr/>
          <p:nvPr/>
        </p:nvSpPr>
        <p:spPr>
          <a:xfrm>
            <a:off x="994172" y="5256848"/>
            <a:ext cx="6024205" cy="308372"/>
          </a:xfrm>
          <a:prstGeom prst="rect">
            <a:avLst/>
          </a:prstGeom>
          <a:noFill/>
          <a:ln/>
        </p:spPr>
        <p:txBody>
          <a:bodyPr wrap="none" lIns="0" tIns="0" rIns="0" bIns="0" rtlCol="0" anchor="t"/>
          <a:lstStyle/>
          <a:p>
            <a:pPr marL="342900" indent="-342900" algn="l">
              <a:lnSpc>
                <a:spcPts val="2400"/>
              </a:lnSpc>
              <a:buSzPct val="100000"/>
              <a:buChar char="•"/>
            </a:pPr>
            <a:r>
              <a:rPr lang="en-US" sz="2000" b="1" dirty="0">
                <a:solidFill>
                  <a:srgbClr val="000000"/>
                </a:solidFill>
                <a:latin typeface="Adiro" panose="02000506080000020003" pitchFamily="50" charset="0"/>
                <a:ea typeface="Public Sans" pitchFamily="34" charset="-122"/>
                <a:cs typeface="Public Sans" pitchFamily="34" charset="-120"/>
              </a:rPr>
              <a:t>Globalization: </a:t>
            </a:r>
            <a:r>
              <a:rPr lang="en-US" sz="2000" dirty="0">
                <a:solidFill>
                  <a:srgbClr val="000000"/>
                </a:solidFill>
                <a:latin typeface="Adiro" panose="02000506080000020003" pitchFamily="50" charset="0"/>
                <a:ea typeface="Public Sans" pitchFamily="34" charset="-122"/>
                <a:cs typeface="Public Sans" pitchFamily="34" charset="-120"/>
              </a:rPr>
              <a:t>Interconnected markets, diverse consumer</a:t>
            </a:r>
          </a:p>
          <a:p>
            <a:pPr algn="l">
              <a:lnSpc>
                <a:spcPts val="2400"/>
              </a:lnSpc>
              <a:buSzPct val="100000"/>
            </a:pPr>
            <a:r>
              <a:rPr lang="en-US" sz="2000" dirty="0">
                <a:solidFill>
                  <a:srgbClr val="000000"/>
                </a:solidFill>
                <a:latin typeface="Adiro" panose="02000506080000020003" pitchFamily="50" charset="0"/>
                <a:ea typeface="Public Sans" pitchFamily="34" charset="-122"/>
                <a:cs typeface="Public Sans" pitchFamily="34" charset="-120"/>
              </a:rPr>
              <a:t>     bases.</a:t>
            </a:r>
            <a:endParaRPr lang="en-US" sz="2000" dirty="0">
              <a:latin typeface="Adiro" panose="02000506080000020003" pitchFamily="50" charset="0"/>
            </a:endParaRPr>
          </a:p>
        </p:txBody>
      </p:sp>
      <p:sp>
        <p:nvSpPr>
          <p:cNvPr id="14" name="Text 10"/>
          <p:cNvSpPr/>
          <p:nvPr/>
        </p:nvSpPr>
        <p:spPr>
          <a:xfrm>
            <a:off x="994172" y="5873250"/>
            <a:ext cx="6024205" cy="308372"/>
          </a:xfrm>
          <a:prstGeom prst="rect">
            <a:avLst/>
          </a:prstGeom>
          <a:noFill/>
          <a:ln/>
        </p:spPr>
        <p:txBody>
          <a:bodyPr wrap="none" lIns="0" tIns="0" rIns="0" bIns="0" rtlCol="0" anchor="t"/>
          <a:lstStyle/>
          <a:p>
            <a:pPr marL="342900" indent="-342900" algn="l">
              <a:lnSpc>
                <a:spcPts val="2400"/>
              </a:lnSpc>
              <a:buSzPct val="100000"/>
              <a:buChar char="•"/>
            </a:pPr>
            <a:r>
              <a:rPr lang="en-US" sz="2000" b="1" dirty="0">
                <a:solidFill>
                  <a:srgbClr val="000000"/>
                </a:solidFill>
                <a:latin typeface="Adiro" panose="02000506080000020003" pitchFamily="50" charset="0"/>
                <a:ea typeface="Public Sans" pitchFamily="34" charset="-122"/>
                <a:cs typeface="Public Sans" pitchFamily="34" charset="-120"/>
              </a:rPr>
              <a:t>Regulatory pressures: </a:t>
            </a:r>
            <a:r>
              <a:rPr lang="en-US" sz="2000" dirty="0">
                <a:solidFill>
                  <a:srgbClr val="000000"/>
                </a:solidFill>
                <a:latin typeface="Adiro" panose="02000506080000020003" pitchFamily="50" charset="0"/>
                <a:ea typeface="Public Sans" pitchFamily="34" charset="-122"/>
                <a:cs typeface="Public Sans" pitchFamily="34" charset="-120"/>
              </a:rPr>
              <a:t>New laws, compliance requirements.</a:t>
            </a:r>
            <a:endParaRPr lang="en-US" sz="2000" dirty="0">
              <a:latin typeface="Adiro" panose="02000506080000020003" pitchFamily="50" charset="0"/>
            </a:endParaRPr>
          </a:p>
        </p:txBody>
      </p:sp>
      <p:sp>
        <p:nvSpPr>
          <p:cNvPr id="15" name="Text 11"/>
          <p:cNvSpPr/>
          <p:nvPr/>
        </p:nvSpPr>
        <p:spPr>
          <a:xfrm>
            <a:off x="994172" y="6249011"/>
            <a:ext cx="6024205" cy="616744"/>
          </a:xfrm>
          <a:prstGeom prst="rect">
            <a:avLst/>
          </a:prstGeom>
          <a:noFill/>
          <a:ln/>
        </p:spPr>
        <p:txBody>
          <a:bodyPr wrap="square" lIns="0" tIns="0" rIns="0" bIns="0" rtlCol="0" anchor="t"/>
          <a:lstStyle/>
          <a:p>
            <a:pPr marL="342900" indent="-342900" algn="l">
              <a:lnSpc>
                <a:spcPts val="2400"/>
              </a:lnSpc>
              <a:buSzPct val="100000"/>
              <a:buChar char="•"/>
            </a:pPr>
            <a:r>
              <a:rPr lang="en-US" sz="2000" b="1" dirty="0">
                <a:solidFill>
                  <a:srgbClr val="000000"/>
                </a:solidFill>
                <a:latin typeface="Adiro" panose="02000506080000020003" pitchFamily="50" charset="0"/>
                <a:ea typeface="Public Sans" pitchFamily="34" charset="-122"/>
                <a:cs typeface="Public Sans" pitchFamily="34" charset="-120"/>
              </a:rPr>
              <a:t>Social/environmental expectations</a:t>
            </a:r>
            <a:r>
              <a:rPr lang="en-US" sz="2000" dirty="0">
                <a:solidFill>
                  <a:srgbClr val="000000"/>
                </a:solidFill>
                <a:latin typeface="Adiro" panose="02000506080000020003" pitchFamily="50" charset="0"/>
                <a:ea typeface="Public Sans" pitchFamily="34" charset="-122"/>
                <a:cs typeface="Public Sans" pitchFamily="34" charset="-120"/>
              </a:rPr>
              <a:t>: Sustainability, corporate social responsibility.</a:t>
            </a:r>
            <a:endParaRPr lang="en-US" sz="2000" dirty="0">
              <a:latin typeface="Adiro" panose="02000506080000020003" pitchFamily="50" charset="0"/>
            </a:endParaRPr>
          </a:p>
        </p:txBody>
      </p:sp>
      <p:sp>
        <p:nvSpPr>
          <p:cNvPr id="16" name="Shape 12"/>
          <p:cNvSpPr/>
          <p:nvPr/>
        </p:nvSpPr>
        <p:spPr>
          <a:xfrm>
            <a:off x="7411522" y="2371011"/>
            <a:ext cx="6425089" cy="4749284"/>
          </a:xfrm>
          <a:prstGeom prst="roundRect">
            <a:avLst>
              <a:gd name="adj" fmla="val 1705"/>
            </a:avLst>
          </a:prstGeom>
          <a:solidFill>
            <a:srgbClr val="F0DEDC"/>
          </a:solidFill>
          <a:ln w="7620">
            <a:solidFill>
              <a:srgbClr val="CCC4EC"/>
            </a:solidFill>
            <a:prstDash val="solid"/>
          </a:ln>
          <a:effectLst>
            <a:outerShdw dist="17780" dir="2700000" algn="bl" rotWithShape="0">
              <a:srgbClr val="CCC4EC">
                <a:alpha val="100000"/>
              </a:srgbClr>
            </a:outerShdw>
          </a:effectLst>
        </p:spPr>
      </p:sp>
      <p:sp>
        <p:nvSpPr>
          <p:cNvPr id="17" name="Shape 13"/>
          <p:cNvSpPr/>
          <p:nvPr/>
        </p:nvSpPr>
        <p:spPr>
          <a:xfrm>
            <a:off x="7611904" y="2571393"/>
            <a:ext cx="578406" cy="578406"/>
          </a:xfrm>
          <a:prstGeom prst="roundRect">
            <a:avLst>
              <a:gd name="adj" fmla="val 15807384"/>
            </a:avLst>
          </a:prstGeom>
          <a:solidFill>
            <a:srgbClr val="CCC4EC"/>
          </a:solidFill>
          <a:ln/>
        </p:spPr>
      </p:sp>
      <p:pic>
        <p:nvPicPr>
          <p:cNvPr id="18" name="Image 2" descr="preencoded.png"/>
          <p:cNvPicPr>
            <a:picLocks noChangeAspect="1"/>
          </p:cNvPicPr>
          <p:nvPr/>
        </p:nvPicPr>
        <p:blipFill>
          <a:blip r:embed="rId5"/>
          <a:stretch>
            <a:fillRect/>
          </a:stretch>
        </p:blipFill>
        <p:spPr>
          <a:xfrm>
            <a:off x="7770971" y="2697956"/>
            <a:ext cx="260271" cy="325279"/>
          </a:xfrm>
          <a:prstGeom prst="rect">
            <a:avLst/>
          </a:prstGeom>
        </p:spPr>
      </p:pic>
      <p:sp>
        <p:nvSpPr>
          <p:cNvPr id="19" name="Text 14"/>
          <p:cNvSpPr/>
          <p:nvPr/>
        </p:nvSpPr>
        <p:spPr>
          <a:xfrm>
            <a:off x="8349377" y="2856152"/>
            <a:ext cx="2409944" cy="301228"/>
          </a:xfrm>
          <a:prstGeom prst="rect">
            <a:avLst/>
          </a:prstGeom>
          <a:noFill/>
          <a:ln/>
        </p:spPr>
        <p:txBody>
          <a:bodyPr wrap="none" lIns="0" tIns="0" rIns="0" bIns="0" rtlCol="0" anchor="t"/>
          <a:lstStyle/>
          <a:p>
            <a:pPr marL="0" indent="0" algn="l">
              <a:lnSpc>
                <a:spcPts val="2350"/>
              </a:lnSpc>
              <a:buNone/>
            </a:pPr>
            <a:r>
              <a:rPr lang="en-US" sz="2800" dirty="0">
                <a:solidFill>
                  <a:srgbClr val="000000"/>
                </a:solidFill>
                <a:latin typeface="Adiro" panose="02000506080000020003" pitchFamily="50" charset="0"/>
                <a:ea typeface="Playfair Display Semi Bold" pitchFamily="34" charset="-122"/>
                <a:cs typeface="Playfair Display Semi Bold" pitchFamily="34" charset="-120"/>
              </a:rPr>
              <a:t>Internal Drivers</a:t>
            </a:r>
            <a:endParaRPr lang="en-US" sz="2800" dirty="0">
              <a:latin typeface="Adiro" panose="02000506080000020003" pitchFamily="50" charset="0"/>
            </a:endParaRPr>
          </a:p>
        </p:txBody>
      </p:sp>
      <p:sp>
        <p:nvSpPr>
          <p:cNvPr id="20" name="Text 15"/>
          <p:cNvSpPr/>
          <p:nvPr/>
        </p:nvSpPr>
        <p:spPr>
          <a:xfrm>
            <a:off x="7611904" y="3458130"/>
            <a:ext cx="6024324" cy="616744"/>
          </a:xfrm>
          <a:prstGeom prst="rect">
            <a:avLst/>
          </a:prstGeom>
          <a:noFill/>
          <a:ln/>
        </p:spPr>
        <p:txBody>
          <a:bodyPr wrap="square" lIns="0" tIns="0" rIns="0" bIns="0" rtlCol="0" anchor="t"/>
          <a:lstStyle/>
          <a:p>
            <a:pPr marL="0" indent="0" algn="l">
              <a:lnSpc>
                <a:spcPts val="2400"/>
              </a:lnSpc>
              <a:buNone/>
            </a:pPr>
            <a:r>
              <a:rPr lang="en-US" sz="2000" dirty="0">
                <a:solidFill>
                  <a:srgbClr val="000000"/>
                </a:solidFill>
                <a:latin typeface="Adiro" panose="02000506080000020003" pitchFamily="50" charset="0"/>
                <a:ea typeface="Public Sans" pitchFamily="34" charset="-122"/>
                <a:cs typeface="Public Sans" pitchFamily="34" charset="-120"/>
              </a:rPr>
              <a:t>Pressures and opportunities arising from within the organization itself, often reflecting strategic choices.</a:t>
            </a:r>
            <a:endParaRPr lang="en-US" sz="2000" dirty="0">
              <a:latin typeface="Adiro" panose="02000506080000020003" pitchFamily="50" charset="0"/>
            </a:endParaRPr>
          </a:p>
        </p:txBody>
      </p:sp>
      <p:sp>
        <p:nvSpPr>
          <p:cNvPr id="21" name="Text 16"/>
          <p:cNvSpPr/>
          <p:nvPr/>
        </p:nvSpPr>
        <p:spPr>
          <a:xfrm>
            <a:off x="7611904" y="4190484"/>
            <a:ext cx="6024324" cy="308372"/>
          </a:xfrm>
          <a:prstGeom prst="rect">
            <a:avLst/>
          </a:prstGeom>
          <a:noFill/>
          <a:ln/>
        </p:spPr>
        <p:txBody>
          <a:bodyPr wrap="none" lIns="0" tIns="0" rIns="0" bIns="0" rtlCol="0" anchor="t"/>
          <a:lstStyle/>
          <a:p>
            <a:pPr marL="342900" indent="-342900" algn="l">
              <a:lnSpc>
                <a:spcPts val="2400"/>
              </a:lnSpc>
              <a:buSzPct val="100000"/>
              <a:buChar char="•"/>
            </a:pPr>
            <a:r>
              <a:rPr lang="en-US" sz="2000" b="1" dirty="0">
                <a:solidFill>
                  <a:srgbClr val="000000"/>
                </a:solidFill>
                <a:latin typeface="Adiro" panose="02000506080000020003" pitchFamily="50" charset="0"/>
                <a:ea typeface="Public Sans" pitchFamily="34" charset="-122"/>
                <a:cs typeface="Public Sans" pitchFamily="34" charset="-120"/>
              </a:rPr>
              <a:t>Leadership vision: </a:t>
            </a:r>
            <a:r>
              <a:rPr lang="en-US" sz="2000" dirty="0">
                <a:solidFill>
                  <a:srgbClr val="000000"/>
                </a:solidFill>
                <a:latin typeface="Adiro" panose="02000506080000020003" pitchFamily="50" charset="0"/>
                <a:ea typeface="Public Sans" pitchFamily="34" charset="-122"/>
                <a:cs typeface="Public Sans" pitchFamily="34" charset="-120"/>
              </a:rPr>
              <a:t>New strategic direction or mission.</a:t>
            </a:r>
            <a:endParaRPr lang="en-US" sz="2000" dirty="0">
              <a:latin typeface="Adiro" panose="02000506080000020003" pitchFamily="50" charset="0"/>
            </a:endParaRPr>
          </a:p>
        </p:txBody>
      </p:sp>
      <p:sp>
        <p:nvSpPr>
          <p:cNvPr id="22" name="Text 17"/>
          <p:cNvSpPr/>
          <p:nvPr/>
        </p:nvSpPr>
        <p:spPr>
          <a:xfrm>
            <a:off x="7611904" y="4566245"/>
            <a:ext cx="6024324" cy="616744"/>
          </a:xfrm>
          <a:prstGeom prst="rect">
            <a:avLst/>
          </a:prstGeom>
          <a:noFill/>
          <a:ln/>
        </p:spPr>
        <p:txBody>
          <a:bodyPr wrap="square" lIns="0" tIns="0" rIns="0" bIns="0" rtlCol="0" anchor="t"/>
          <a:lstStyle/>
          <a:p>
            <a:pPr marL="342900" indent="-342900" algn="l">
              <a:lnSpc>
                <a:spcPts val="2400"/>
              </a:lnSpc>
              <a:buSzPct val="100000"/>
              <a:buChar char="•"/>
            </a:pPr>
            <a:r>
              <a:rPr lang="en-US" sz="2000" b="1" dirty="0">
                <a:solidFill>
                  <a:srgbClr val="000000"/>
                </a:solidFill>
                <a:latin typeface="Adiro" panose="02000506080000020003" pitchFamily="50" charset="0"/>
                <a:ea typeface="Public Sans" pitchFamily="34" charset="-122"/>
                <a:cs typeface="Public Sans" pitchFamily="34" charset="-120"/>
              </a:rPr>
              <a:t>Workforce changes: </a:t>
            </a:r>
            <a:r>
              <a:rPr lang="en-US" sz="2000" dirty="0">
                <a:solidFill>
                  <a:srgbClr val="000000"/>
                </a:solidFill>
                <a:latin typeface="Adiro" panose="02000506080000020003" pitchFamily="50" charset="0"/>
                <a:ea typeface="Public Sans" pitchFamily="34" charset="-122"/>
                <a:cs typeface="Public Sans" pitchFamily="34" charset="-120"/>
              </a:rPr>
              <a:t>Demographics, skills gaps, employee expectations.</a:t>
            </a:r>
            <a:endParaRPr lang="en-US" sz="2000" dirty="0">
              <a:latin typeface="Adiro" panose="02000506080000020003" pitchFamily="50" charset="0"/>
            </a:endParaRPr>
          </a:p>
        </p:txBody>
      </p:sp>
      <p:sp>
        <p:nvSpPr>
          <p:cNvPr id="23" name="Text 18"/>
          <p:cNvSpPr/>
          <p:nvPr/>
        </p:nvSpPr>
        <p:spPr>
          <a:xfrm>
            <a:off x="7611904" y="5250378"/>
            <a:ext cx="6024324" cy="616744"/>
          </a:xfrm>
          <a:prstGeom prst="rect">
            <a:avLst/>
          </a:prstGeom>
          <a:noFill/>
          <a:ln/>
        </p:spPr>
        <p:txBody>
          <a:bodyPr wrap="square" lIns="0" tIns="0" rIns="0" bIns="0" rtlCol="0" anchor="t"/>
          <a:lstStyle/>
          <a:p>
            <a:pPr marL="342900" indent="-342900" algn="l">
              <a:lnSpc>
                <a:spcPts val="2400"/>
              </a:lnSpc>
              <a:buSzPct val="100000"/>
              <a:buChar char="•"/>
            </a:pPr>
            <a:r>
              <a:rPr lang="en-US" sz="2000" b="1" dirty="0">
                <a:solidFill>
                  <a:srgbClr val="000000"/>
                </a:solidFill>
                <a:latin typeface="Adiro" panose="02000506080000020003" pitchFamily="50" charset="0"/>
                <a:ea typeface="Public Sans" pitchFamily="34" charset="-122"/>
                <a:cs typeface="Public Sans" pitchFamily="34" charset="-120"/>
              </a:rPr>
              <a:t>Organizational culture: </a:t>
            </a:r>
            <a:r>
              <a:rPr lang="en-US" sz="2000" dirty="0">
                <a:solidFill>
                  <a:srgbClr val="000000"/>
                </a:solidFill>
                <a:latin typeface="Adiro" panose="02000506080000020003" pitchFamily="50" charset="0"/>
                <a:ea typeface="Public Sans" pitchFamily="34" charset="-122"/>
                <a:cs typeface="Public Sans" pitchFamily="34" charset="-120"/>
              </a:rPr>
              <a:t>Need for improved collaboration, innovation, or efficiency.</a:t>
            </a:r>
            <a:endParaRPr lang="en-US" sz="2000" dirty="0">
              <a:latin typeface="Adiro" panose="02000506080000020003" pitchFamily="50" charset="0"/>
            </a:endParaRPr>
          </a:p>
        </p:txBody>
      </p:sp>
      <p:sp>
        <p:nvSpPr>
          <p:cNvPr id="24" name="Text 19"/>
          <p:cNvSpPr/>
          <p:nvPr/>
        </p:nvSpPr>
        <p:spPr>
          <a:xfrm>
            <a:off x="7611904" y="5934511"/>
            <a:ext cx="6024324" cy="616744"/>
          </a:xfrm>
          <a:prstGeom prst="rect">
            <a:avLst/>
          </a:prstGeom>
          <a:noFill/>
          <a:ln/>
        </p:spPr>
        <p:txBody>
          <a:bodyPr wrap="square" lIns="0" tIns="0" rIns="0" bIns="0" rtlCol="0" anchor="t"/>
          <a:lstStyle/>
          <a:p>
            <a:pPr marL="342900" indent="-342900" algn="l">
              <a:lnSpc>
                <a:spcPts val="2400"/>
              </a:lnSpc>
              <a:buSzPct val="100000"/>
              <a:buChar char="•"/>
            </a:pPr>
            <a:r>
              <a:rPr lang="en-US" sz="2000" b="1" dirty="0">
                <a:solidFill>
                  <a:srgbClr val="000000"/>
                </a:solidFill>
                <a:latin typeface="Adiro" panose="02000506080000020003" pitchFamily="50" charset="0"/>
                <a:ea typeface="Public Sans" pitchFamily="34" charset="-122"/>
                <a:cs typeface="Public Sans" pitchFamily="34" charset="-120"/>
              </a:rPr>
              <a:t>Innovation drive: </a:t>
            </a:r>
            <a:r>
              <a:rPr lang="en-US" sz="2000" dirty="0">
                <a:solidFill>
                  <a:srgbClr val="000000"/>
                </a:solidFill>
                <a:latin typeface="Adiro" panose="02000506080000020003" pitchFamily="50" charset="0"/>
                <a:ea typeface="Public Sans" pitchFamily="34" charset="-122"/>
                <a:cs typeface="Public Sans" pitchFamily="34" charset="-120"/>
              </a:rPr>
              <a:t>Development of new products, services, or processes.</a:t>
            </a:r>
            <a:endParaRPr lang="en-US" sz="2000" dirty="0">
              <a:latin typeface="Adiro" panose="02000506080000020003" pitchFamily="50" charset="0"/>
            </a:endParaRPr>
          </a:p>
        </p:txBody>
      </p:sp>
      <p:sp>
        <p:nvSpPr>
          <p:cNvPr id="25" name="Text 20"/>
          <p:cNvSpPr/>
          <p:nvPr/>
        </p:nvSpPr>
        <p:spPr>
          <a:xfrm>
            <a:off x="793790" y="7337108"/>
            <a:ext cx="13042821" cy="246698"/>
          </a:xfrm>
          <a:prstGeom prst="rect">
            <a:avLst/>
          </a:prstGeom>
          <a:noFill/>
          <a:ln/>
        </p:spPr>
        <p:txBody>
          <a:bodyPr wrap="none" lIns="0" tIns="0" rIns="0" bIns="0" rtlCol="0" anchor="t"/>
          <a:lstStyle/>
          <a:p>
            <a:pPr marL="0" indent="0" algn="l">
              <a:lnSpc>
                <a:spcPts val="1900"/>
              </a:lnSpc>
              <a:buNone/>
            </a:pPr>
            <a:r>
              <a:rPr lang="en-US" dirty="0">
                <a:solidFill>
                  <a:srgbClr val="6F655D"/>
                </a:solidFill>
                <a:latin typeface="Adiro" panose="02000506080000020003" pitchFamily="50" charset="0"/>
                <a:ea typeface="Public Sans" pitchFamily="34" charset="-122"/>
                <a:cs typeface="Public Sans" pitchFamily="34" charset="-120"/>
              </a:rPr>
              <a:t>Reference: Scott &amp; Jaffe (2017).</a:t>
            </a:r>
            <a:endParaRPr lang="en-US" dirty="0">
              <a:latin typeface="Adiro" panose="02000506080000020003" pitchFamily="50"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p:cTn id="14" dur="500" fill="hold"/>
                                        <p:tgtEl>
                                          <p:spTgt spid="3"/>
                                        </p:tgtEl>
                                        <p:attrNameLst>
                                          <p:attrName>ppt_w</p:attrName>
                                        </p:attrNameLst>
                                      </p:cBhvr>
                                      <p:tavLst>
                                        <p:tav tm="0">
                                          <p:val>
                                            <p:fltVal val="0"/>
                                          </p:val>
                                        </p:tav>
                                        <p:tav tm="100000">
                                          <p:val>
                                            <p:strVal val="#ppt_w"/>
                                          </p:val>
                                        </p:tav>
                                      </p:tavLst>
                                    </p:anim>
                                    <p:anim calcmode="lin" valueType="num">
                                      <p:cBhvr>
                                        <p:cTn id="15" dur="500" fill="hold"/>
                                        <p:tgtEl>
                                          <p:spTgt spid="3"/>
                                        </p:tgtEl>
                                        <p:attrNameLst>
                                          <p:attrName>ppt_h</p:attrName>
                                        </p:attrNameLst>
                                      </p:cBhvr>
                                      <p:tavLst>
                                        <p:tav tm="0">
                                          <p:val>
                                            <p:fltVal val="0"/>
                                          </p:val>
                                        </p:tav>
                                        <p:tav tm="100000">
                                          <p:val>
                                            <p:strVal val="#ppt_h"/>
                                          </p:val>
                                        </p:tav>
                                      </p:tavLst>
                                    </p:anim>
                                    <p:animEffect transition="in" filter="fade">
                                      <p:cBhvr>
                                        <p:cTn id="16" dur="500"/>
                                        <p:tgtEl>
                                          <p:spTgt spid="3"/>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anim calcmode="lin" valueType="num">
                                      <p:cBhvr>
                                        <p:cTn id="21" dur="500" fill="hold"/>
                                        <p:tgtEl>
                                          <p:spTgt spid="4"/>
                                        </p:tgtEl>
                                        <p:attrNameLst>
                                          <p:attrName>ppt_w</p:attrName>
                                        </p:attrNameLst>
                                      </p:cBhvr>
                                      <p:tavLst>
                                        <p:tav tm="0">
                                          <p:val>
                                            <p:fltVal val="0"/>
                                          </p:val>
                                        </p:tav>
                                        <p:tav tm="100000">
                                          <p:val>
                                            <p:strVal val="#ppt_w"/>
                                          </p:val>
                                        </p:tav>
                                      </p:tavLst>
                                    </p:anim>
                                    <p:anim calcmode="lin" valueType="num">
                                      <p:cBhvr>
                                        <p:cTn id="22" dur="500" fill="hold"/>
                                        <p:tgtEl>
                                          <p:spTgt spid="4"/>
                                        </p:tgtEl>
                                        <p:attrNameLst>
                                          <p:attrName>ppt_h</p:attrName>
                                        </p:attrNameLst>
                                      </p:cBhvr>
                                      <p:tavLst>
                                        <p:tav tm="0">
                                          <p:val>
                                            <p:fltVal val="0"/>
                                          </p:val>
                                        </p:tav>
                                        <p:tav tm="100000">
                                          <p:val>
                                            <p:strVal val="#ppt_h"/>
                                          </p:val>
                                        </p:tav>
                                      </p:tavLst>
                                    </p:anim>
                                    <p:animEffect transition="in" filter="fade">
                                      <p:cBhvr>
                                        <p:cTn id="23" dur="500"/>
                                        <p:tgtEl>
                                          <p:spTgt spid="4"/>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grpId="0" nodeType="clickEffect">
                                  <p:stCondLst>
                                    <p:cond delay="0"/>
                                  </p:stCondLst>
                                  <p:childTnLst>
                                    <p:set>
                                      <p:cBhvr>
                                        <p:cTn id="27" dur="1" fill="hold">
                                          <p:stCondLst>
                                            <p:cond delay="0"/>
                                          </p:stCondLst>
                                        </p:cTn>
                                        <p:tgtEl>
                                          <p:spTgt spid="5"/>
                                        </p:tgtEl>
                                        <p:attrNameLst>
                                          <p:attrName>style.visibility</p:attrName>
                                        </p:attrNameLst>
                                      </p:cBhvr>
                                      <p:to>
                                        <p:strVal val="visible"/>
                                      </p:to>
                                    </p:set>
                                    <p:anim calcmode="lin" valueType="num">
                                      <p:cBhvr>
                                        <p:cTn id="28" dur="500" fill="hold"/>
                                        <p:tgtEl>
                                          <p:spTgt spid="5"/>
                                        </p:tgtEl>
                                        <p:attrNameLst>
                                          <p:attrName>ppt_w</p:attrName>
                                        </p:attrNameLst>
                                      </p:cBhvr>
                                      <p:tavLst>
                                        <p:tav tm="0">
                                          <p:val>
                                            <p:fltVal val="0"/>
                                          </p:val>
                                        </p:tav>
                                        <p:tav tm="100000">
                                          <p:val>
                                            <p:strVal val="#ppt_w"/>
                                          </p:val>
                                        </p:tav>
                                      </p:tavLst>
                                    </p:anim>
                                    <p:anim calcmode="lin" valueType="num">
                                      <p:cBhvr>
                                        <p:cTn id="29" dur="500" fill="hold"/>
                                        <p:tgtEl>
                                          <p:spTgt spid="5"/>
                                        </p:tgtEl>
                                        <p:attrNameLst>
                                          <p:attrName>ppt_h</p:attrName>
                                        </p:attrNameLst>
                                      </p:cBhvr>
                                      <p:tavLst>
                                        <p:tav tm="0">
                                          <p:val>
                                            <p:fltVal val="0"/>
                                          </p:val>
                                        </p:tav>
                                        <p:tav tm="100000">
                                          <p:val>
                                            <p:strVal val="#ppt_h"/>
                                          </p:val>
                                        </p:tav>
                                      </p:tavLst>
                                    </p:anim>
                                    <p:animEffect transition="in" filter="fade">
                                      <p:cBhvr>
                                        <p:cTn id="30" dur="500"/>
                                        <p:tgtEl>
                                          <p:spTgt spid="5"/>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nodeType="clickEffect">
                                  <p:stCondLst>
                                    <p:cond delay="0"/>
                                  </p:stCondLst>
                                  <p:childTnLst>
                                    <p:set>
                                      <p:cBhvr>
                                        <p:cTn id="34" dur="1" fill="hold">
                                          <p:stCondLst>
                                            <p:cond delay="0"/>
                                          </p:stCondLst>
                                        </p:cTn>
                                        <p:tgtEl>
                                          <p:spTgt spid="6"/>
                                        </p:tgtEl>
                                        <p:attrNameLst>
                                          <p:attrName>style.visibility</p:attrName>
                                        </p:attrNameLst>
                                      </p:cBhvr>
                                      <p:to>
                                        <p:strVal val="visible"/>
                                      </p:to>
                                    </p:set>
                                    <p:anim calcmode="lin" valueType="num">
                                      <p:cBhvr>
                                        <p:cTn id="35" dur="500" fill="hold"/>
                                        <p:tgtEl>
                                          <p:spTgt spid="6"/>
                                        </p:tgtEl>
                                        <p:attrNameLst>
                                          <p:attrName>ppt_w</p:attrName>
                                        </p:attrNameLst>
                                      </p:cBhvr>
                                      <p:tavLst>
                                        <p:tav tm="0">
                                          <p:val>
                                            <p:fltVal val="0"/>
                                          </p:val>
                                        </p:tav>
                                        <p:tav tm="100000">
                                          <p:val>
                                            <p:strVal val="#ppt_w"/>
                                          </p:val>
                                        </p:tav>
                                      </p:tavLst>
                                    </p:anim>
                                    <p:anim calcmode="lin" valueType="num">
                                      <p:cBhvr>
                                        <p:cTn id="36" dur="500" fill="hold"/>
                                        <p:tgtEl>
                                          <p:spTgt spid="6"/>
                                        </p:tgtEl>
                                        <p:attrNameLst>
                                          <p:attrName>ppt_h</p:attrName>
                                        </p:attrNameLst>
                                      </p:cBhvr>
                                      <p:tavLst>
                                        <p:tav tm="0">
                                          <p:val>
                                            <p:fltVal val="0"/>
                                          </p:val>
                                        </p:tav>
                                        <p:tav tm="100000">
                                          <p:val>
                                            <p:strVal val="#ppt_h"/>
                                          </p:val>
                                        </p:tav>
                                      </p:tavLst>
                                    </p:anim>
                                    <p:animEffect transition="in" filter="fade">
                                      <p:cBhvr>
                                        <p:cTn id="37" dur="500"/>
                                        <p:tgtEl>
                                          <p:spTgt spid="6"/>
                                        </p:tgtEl>
                                      </p:cBhvr>
                                    </p:animEffect>
                                  </p:childTnLst>
                                </p:cTn>
                              </p:par>
                              <p:par>
                                <p:cTn id="38" presetID="53" presetClass="entr" presetSubtype="16" fill="hold" nodeType="withEffect">
                                  <p:stCondLst>
                                    <p:cond delay="0"/>
                                  </p:stCondLst>
                                  <p:childTnLst>
                                    <p:set>
                                      <p:cBhvr>
                                        <p:cTn id="39" dur="1" fill="hold">
                                          <p:stCondLst>
                                            <p:cond delay="0"/>
                                          </p:stCondLst>
                                        </p:cTn>
                                        <p:tgtEl>
                                          <p:spTgt spid="7"/>
                                        </p:tgtEl>
                                        <p:attrNameLst>
                                          <p:attrName>style.visibility</p:attrName>
                                        </p:attrNameLst>
                                      </p:cBhvr>
                                      <p:to>
                                        <p:strVal val="visible"/>
                                      </p:to>
                                    </p:set>
                                    <p:anim calcmode="lin" valueType="num">
                                      <p:cBhvr>
                                        <p:cTn id="40" dur="500" fill="hold"/>
                                        <p:tgtEl>
                                          <p:spTgt spid="7"/>
                                        </p:tgtEl>
                                        <p:attrNameLst>
                                          <p:attrName>ppt_w</p:attrName>
                                        </p:attrNameLst>
                                      </p:cBhvr>
                                      <p:tavLst>
                                        <p:tav tm="0">
                                          <p:val>
                                            <p:fltVal val="0"/>
                                          </p:val>
                                        </p:tav>
                                        <p:tav tm="100000">
                                          <p:val>
                                            <p:strVal val="#ppt_w"/>
                                          </p:val>
                                        </p:tav>
                                      </p:tavLst>
                                    </p:anim>
                                    <p:anim calcmode="lin" valueType="num">
                                      <p:cBhvr>
                                        <p:cTn id="41" dur="500" fill="hold"/>
                                        <p:tgtEl>
                                          <p:spTgt spid="7"/>
                                        </p:tgtEl>
                                        <p:attrNameLst>
                                          <p:attrName>ppt_h</p:attrName>
                                        </p:attrNameLst>
                                      </p:cBhvr>
                                      <p:tavLst>
                                        <p:tav tm="0">
                                          <p:val>
                                            <p:fltVal val="0"/>
                                          </p:val>
                                        </p:tav>
                                        <p:tav tm="100000">
                                          <p:val>
                                            <p:strVal val="#ppt_h"/>
                                          </p:val>
                                        </p:tav>
                                      </p:tavLst>
                                    </p:anim>
                                    <p:animEffect transition="in" filter="fade">
                                      <p:cBhvr>
                                        <p:cTn id="42" dur="500"/>
                                        <p:tgtEl>
                                          <p:spTgt spid="7"/>
                                        </p:tgtEl>
                                      </p:cBhvr>
                                    </p:animEffect>
                                  </p:childTnLst>
                                </p:cTn>
                              </p:par>
                            </p:childTnLst>
                          </p:cTn>
                        </p:par>
                      </p:childTnLst>
                    </p:cTn>
                  </p:par>
                  <p:par>
                    <p:cTn id="43" fill="hold">
                      <p:stCondLst>
                        <p:cond delay="indefinite"/>
                      </p:stCondLst>
                      <p:childTnLst>
                        <p:par>
                          <p:cTn id="44" fill="hold">
                            <p:stCondLst>
                              <p:cond delay="0"/>
                            </p:stCondLst>
                            <p:childTnLst>
                              <p:par>
                                <p:cTn id="45" presetID="53" presetClass="entr" presetSubtype="16" fill="hold" nodeType="clickEffect">
                                  <p:stCondLst>
                                    <p:cond delay="0"/>
                                  </p:stCondLst>
                                  <p:childTnLst>
                                    <p:set>
                                      <p:cBhvr>
                                        <p:cTn id="46" dur="1" fill="hold">
                                          <p:stCondLst>
                                            <p:cond delay="0"/>
                                          </p:stCondLst>
                                        </p:cTn>
                                        <p:tgtEl>
                                          <p:spTgt spid="8"/>
                                        </p:tgtEl>
                                        <p:attrNameLst>
                                          <p:attrName>style.visibility</p:attrName>
                                        </p:attrNameLst>
                                      </p:cBhvr>
                                      <p:to>
                                        <p:strVal val="visible"/>
                                      </p:to>
                                    </p:set>
                                    <p:anim calcmode="lin" valueType="num">
                                      <p:cBhvr>
                                        <p:cTn id="47" dur="500" fill="hold"/>
                                        <p:tgtEl>
                                          <p:spTgt spid="8"/>
                                        </p:tgtEl>
                                        <p:attrNameLst>
                                          <p:attrName>ppt_w</p:attrName>
                                        </p:attrNameLst>
                                      </p:cBhvr>
                                      <p:tavLst>
                                        <p:tav tm="0">
                                          <p:val>
                                            <p:fltVal val="0"/>
                                          </p:val>
                                        </p:tav>
                                        <p:tav tm="100000">
                                          <p:val>
                                            <p:strVal val="#ppt_w"/>
                                          </p:val>
                                        </p:tav>
                                      </p:tavLst>
                                    </p:anim>
                                    <p:anim calcmode="lin" valueType="num">
                                      <p:cBhvr>
                                        <p:cTn id="48" dur="500" fill="hold"/>
                                        <p:tgtEl>
                                          <p:spTgt spid="8"/>
                                        </p:tgtEl>
                                        <p:attrNameLst>
                                          <p:attrName>ppt_h</p:attrName>
                                        </p:attrNameLst>
                                      </p:cBhvr>
                                      <p:tavLst>
                                        <p:tav tm="0">
                                          <p:val>
                                            <p:fltVal val="0"/>
                                          </p:val>
                                        </p:tav>
                                        <p:tav tm="100000">
                                          <p:val>
                                            <p:strVal val="#ppt_h"/>
                                          </p:val>
                                        </p:tav>
                                      </p:tavLst>
                                    </p:anim>
                                    <p:animEffect transition="in" filter="fade">
                                      <p:cBhvr>
                                        <p:cTn id="49" dur="500"/>
                                        <p:tgtEl>
                                          <p:spTgt spid="8"/>
                                        </p:tgtEl>
                                      </p:cBhvr>
                                    </p:animEffect>
                                  </p:childTnLst>
                                </p:cTn>
                              </p:par>
                              <p:par>
                                <p:cTn id="50" presetID="53" presetClass="entr" presetSubtype="16" fill="hold" grpId="0" nodeType="withEffect">
                                  <p:stCondLst>
                                    <p:cond delay="0"/>
                                  </p:stCondLst>
                                  <p:childTnLst>
                                    <p:set>
                                      <p:cBhvr>
                                        <p:cTn id="51" dur="1" fill="hold">
                                          <p:stCondLst>
                                            <p:cond delay="0"/>
                                          </p:stCondLst>
                                        </p:cTn>
                                        <p:tgtEl>
                                          <p:spTgt spid="9"/>
                                        </p:tgtEl>
                                        <p:attrNameLst>
                                          <p:attrName>style.visibility</p:attrName>
                                        </p:attrNameLst>
                                      </p:cBhvr>
                                      <p:to>
                                        <p:strVal val="visible"/>
                                      </p:to>
                                    </p:set>
                                    <p:anim calcmode="lin" valueType="num">
                                      <p:cBhvr>
                                        <p:cTn id="52" dur="500" fill="hold"/>
                                        <p:tgtEl>
                                          <p:spTgt spid="9"/>
                                        </p:tgtEl>
                                        <p:attrNameLst>
                                          <p:attrName>ppt_w</p:attrName>
                                        </p:attrNameLst>
                                      </p:cBhvr>
                                      <p:tavLst>
                                        <p:tav tm="0">
                                          <p:val>
                                            <p:fltVal val="0"/>
                                          </p:val>
                                        </p:tav>
                                        <p:tav tm="100000">
                                          <p:val>
                                            <p:strVal val="#ppt_w"/>
                                          </p:val>
                                        </p:tav>
                                      </p:tavLst>
                                    </p:anim>
                                    <p:anim calcmode="lin" valueType="num">
                                      <p:cBhvr>
                                        <p:cTn id="53" dur="500" fill="hold"/>
                                        <p:tgtEl>
                                          <p:spTgt spid="9"/>
                                        </p:tgtEl>
                                        <p:attrNameLst>
                                          <p:attrName>ppt_h</p:attrName>
                                        </p:attrNameLst>
                                      </p:cBhvr>
                                      <p:tavLst>
                                        <p:tav tm="0">
                                          <p:val>
                                            <p:fltVal val="0"/>
                                          </p:val>
                                        </p:tav>
                                        <p:tav tm="100000">
                                          <p:val>
                                            <p:strVal val="#ppt_h"/>
                                          </p:val>
                                        </p:tav>
                                      </p:tavLst>
                                    </p:anim>
                                    <p:animEffect transition="in" filter="fade">
                                      <p:cBhvr>
                                        <p:cTn id="54" dur="500"/>
                                        <p:tgtEl>
                                          <p:spTgt spid="9"/>
                                        </p:tgtEl>
                                      </p:cBhvr>
                                    </p:animEffect>
                                  </p:childTnLst>
                                </p:cTn>
                              </p:par>
                            </p:childTnLst>
                          </p:cTn>
                        </p:par>
                      </p:childTnLst>
                    </p:cTn>
                  </p:par>
                  <p:par>
                    <p:cTn id="55" fill="hold">
                      <p:stCondLst>
                        <p:cond delay="indefinite"/>
                      </p:stCondLst>
                      <p:childTnLst>
                        <p:par>
                          <p:cTn id="56" fill="hold">
                            <p:stCondLst>
                              <p:cond delay="0"/>
                            </p:stCondLst>
                            <p:childTnLst>
                              <p:par>
                                <p:cTn id="57" presetID="53" presetClass="entr" presetSubtype="16" fill="hold" grpId="0" nodeType="clickEffect">
                                  <p:stCondLst>
                                    <p:cond delay="0"/>
                                  </p:stCondLst>
                                  <p:childTnLst>
                                    <p:set>
                                      <p:cBhvr>
                                        <p:cTn id="58" dur="1" fill="hold">
                                          <p:stCondLst>
                                            <p:cond delay="0"/>
                                          </p:stCondLst>
                                        </p:cTn>
                                        <p:tgtEl>
                                          <p:spTgt spid="10"/>
                                        </p:tgtEl>
                                        <p:attrNameLst>
                                          <p:attrName>style.visibility</p:attrName>
                                        </p:attrNameLst>
                                      </p:cBhvr>
                                      <p:to>
                                        <p:strVal val="visible"/>
                                      </p:to>
                                    </p:set>
                                    <p:anim calcmode="lin" valueType="num">
                                      <p:cBhvr>
                                        <p:cTn id="59" dur="500" fill="hold"/>
                                        <p:tgtEl>
                                          <p:spTgt spid="10"/>
                                        </p:tgtEl>
                                        <p:attrNameLst>
                                          <p:attrName>ppt_w</p:attrName>
                                        </p:attrNameLst>
                                      </p:cBhvr>
                                      <p:tavLst>
                                        <p:tav tm="0">
                                          <p:val>
                                            <p:fltVal val="0"/>
                                          </p:val>
                                        </p:tav>
                                        <p:tav tm="100000">
                                          <p:val>
                                            <p:strVal val="#ppt_w"/>
                                          </p:val>
                                        </p:tav>
                                      </p:tavLst>
                                    </p:anim>
                                    <p:anim calcmode="lin" valueType="num">
                                      <p:cBhvr>
                                        <p:cTn id="60" dur="500" fill="hold"/>
                                        <p:tgtEl>
                                          <p:spTgt spid="10"/>
                                        </p:tgtEl>
                                        <p:attrNameLst>
                                          <p:attrName>ppt_h</p:attrName>
                                        </p:attrNameLst>
                                      </p:cBhvr>
                                      <p:tavLst>
                                        <p:tav tm="0">
                                          <p:val>
                                            <p:fltVal val="0"/>
                                          </p:val>
                                        </p:tav>
                                        <p:tav tm="100000">
                                          <p:val>
                                            <p:strVal val="#ppt_h"/>
                                          </p:val>
                                        </p:tav>
                                      </p:tavLst>
                                    </p:anim>
                                    <p:animEffect transition="in" filter="fade">
                                      <p:cBhvr>
                                        <p:cTn id="61" dur="500"/>
                                        <p:tgtEl>
                                          <p:spTgt spid="10"/>
                                        </p:tgtEl>
                                      </p:cBhvr>
                                    </p:animEffect>
                                  </p:childTnLst>
                                </p:cTn>
                              </p:par>
                            </p:childTnLst>
                          </p:cTn>
                        </p:par>
                      </p:childTnLst>
                    </p:cTn>
                  </p:par>
                  <p:par>
                    <p:cTn id="62" fill="hold">
                      <p:stCondLst>
                        <p:cond delay="indefinite"/>
                      </p:stCondLst>
                      <p:childTnLst>
                        <p:par>
                          <p:cTn id="63" fill="hold">
                            <p:stCondLst>
                              <p:cond delay="0"/>
                            </p:stCondLst>
                            <p:childTnLst>
                              <p:par>
                                <p:cTn id="64" presetID="53" presetClass="entr" presetSubtype="16" fill="hold" grpId="0" nodeType="clickEffect">
                                  <p:stCondLst>
                                    <p:cond delay="0"/>
                                  </p:stCondLst>
                                  <p:childTnLst>
                                    <p:set>
                                      <p:cBhvr>
                                        <p:cTn id="65" dur="1" fill="hold">
                                          <p:stCondLst>
                                            <p:cond delay="0"/>
                                          </p:stCondLst>
                                        </p:cTn>
                                        <p:tgtEl>
                                          <p:spTgt spid="11"/>
                                        </p:tgtEl>
                                        <p:attrNameLst>
                                          <p:attrName>style.visibility</p:attrName>
                                        </p:attrNameLst>
                                      </p:cBhvr>
                                      <p:to>
                                        <p:strVal val="visible"/>
                                      </p:to>
                                    </p:set>
                                    <p:anim calcmode="lin" valueType="num">
                                      <p:cBhvr>
                                        <p:cTn id="66" dur="500" fill="hold"/>
                                        <p:tgtEl>
                                          <p:spTgt spid="11"/>
                                        </p:tgtEl>
                                        <p:attrNameLst>
                                          <p:attrName>ppt_w</p:attrName>
                                        </p:attrNameLst>
                                      </p:cBhvr>
                                      <p:tavLst>
                                        <p:tav tm="0">
                                          <p:val>
                                            <p:fltVal val="0"/>
                                          </p:val>
                                        </p:tav>
                                        <p:tav tm="100000">
                                          <p:val>
                                            <p:strVal val="#ppt_w"/>
                                          </p:val>
                                        </p:tav>
                                      </p:tavLst>
                                    </p:anim>
                                    <p:anim calcmode="lin" valueType="num">
                                      <p:cBhvr>
                                        <p:cTn id="67" dur="500" fill="hold"/>
                                        <p:tgtEl>
                                          <p:spTgt spid="11"/>
                                        </p:tgtEl>
                                        <p:attrNameLst>
                                          <p:attrName>ppt_h</p:attrName>
                                        </p:attrNameLst>
                                      </p:cBhvr>
                                      <p:tavLst>
                                        <p:tav tm="0">
                                          <p:val>
                                            <p:fltVal val="0"/>
                                          </p:val>
                                        </p:tav>
                                        <p:tav tm="100000">
                                          <p:val>
                                            <p:strVal val="#ppt_h"/>
                                          </p:val>
                                        </p:tav>
                                      </p:tavLst>
                                    </p:anim>
                                    <p:animEffect transition="in" filter="fade">
                                      <p:cBhvr>
                                        <p:cTn id="68" dur="500"/>
                                        <p:tgtEl>
                                          <p:spTgt spid="11"/>
                                        </p:tgtEl>
                                      </p:cBhvr>
                                    </p:animEffect>
                                  </p:childTnLst>
                                </p:cTn>
                              </p:par>
                            </p:childTnLst>
                          </p:cTn>
                        </p:par>
                      </p:childTnLst>
                    </p:cTn>
                  </p:par>
                  <p:par>
                    <p:cTn id="69" fill="hold">
                      <p:stCondLst>
                        <p:cond delay="indefinite"/>
                      </p:stCondLst>
                      <p:childTnLst>
                        <p:par>
                          <p:cTn id="70" fill="hold">
                            <p:stCondLst>
                              <p:cond delay="0"/>
                            </p:stCondLst>
                            <p:childTnLst>
                              <p:par>
                                <p:cTn id="71" presetID="53" presetClass="entr" presetSubtype="16" fill="hold" grpId="0" nodeType="clickEffect">
                                  <p:stCondLst>
                                    <p:cond delay="0"/>
                                  </p:stCondLst>
                                  <p:childTnLst>
                                    <p:set>
                                      <p:cBhvr>
                                        <p:cTn id="72" dur="1" fill="hold">
                                          <p:stCondLst>
                                            <p:cond delay="0"/>
                                          </p:stCondLst>
                                        </p:cTn>
                                        <p:tgtEl>
                                          <p:spTgt spid="12"/>
                                        </p:tgtEl>
                                        <p:attrNameLst>
                                          <p:attrName>style.visibility</p:attrName>
                                        </p:attrNameLst>
                                      </p:cBhvr>
                                      <p:to>
                                        <p:strVal val="visible"/>
                                      </p:to>
                                    </p:set>
                                    <p:anim calcmode="lin" valueType="num">
                                      <p:cBhvr>
                                        <p:cTn id="73" dur="500" fill="hold"/>
                                        <p:tgtEl>
                                          <p:spTgt spid="12"/>
                                        </p:tgtEl>
                                        <p:attrNameLst>
                                          <p:attrName>ppt_w</p:attrName>
                                        </p:attrNameLst>
                                      </p:cBhvr>
                                      <p:tavLst>
                                        <p:tav tm="0">
                                          <p:val>
                                            <p:fltVal val="0"/>
                                          </p:val>
                                        </p:tav>
                                        <p:tav tm="100000">
                                          <p:val>
                                            <p:strVal val="#ppt_w"/>
                                          </p:val>
                                        </p:tav>
                                      </p:tavLst>
                                    </p:anim>
                                    <p:anim calcmode="lin" valueType="num">
                                      <p:cBhvr>
                                        <p:cTn id="74" dur="500" fill="hold"/>
                                        <p:tgtEl>
                                          <p:spTgt spid="12"/>
                                        </p:tgtEl>
                                        <p:attrNameLst>
                                          <p:attrName>ppt_h</p:attrName>
                                        </p:attrNameLst>
                                      </p:cBhvr>
                                      <p:tavLst>
                                        <p:tav tm="0">
                                          <p:val>
                                            <p:fltVal val="0"/>
                                          </p:val>
                                        </p:tav>
                                        <p:tav tm="100000">
                                          <p:val>
                                            <p:strVal val="#ppt_h"/>
                                          </p:val>
                                        </p:tav>
                                      </p:tavLst>
                                    </p:anim>
                                    <p:animEffect transition="in" filter="fade">
                                      <p:cBhvr>
                                        <p:cTn id="75" dur="500"/>
                                        <p:tgtEl>
                                          <p:spTgt spid="12"/>
                                        </p:tgtEl>
                                      </p:cBhvr>
                                    </p:animEffect>
                                  </p:childTnLst>
                                </p:cTn>
                              </p:par>
                            </p:childTnLst>
                          </p:cTn>
                        </p:par>
                      </p:childTnLst>
                    </p:cTn>
                  </p:par>
                  <p:par>
                    <p:cTn id="76" fill="hold">
                      <p:stCondLst>
                        <p:cond delay="indefinite"/>
                      </p:stCondLst>
                      <p:childTnLst>
                        <p:par>
                          <p:cTn id="77" fill="hold">
                            <p:stCondLst>
                              <p:cond delay="0"/>
                            </p:stCondLst>
                            <p:childTnLst>
                              <p:par>
                                <p:cTn id="78" presetID="53" presetClass="entr" presetSubtype="16" fill="hold" grpId="0" nodeType="clickEffect">
                                  <p:stCondLst>
                                    <p:cond delay="0"/>
                                  </p:stCondLst>
                                  <p:childTnLst>
                                    <p:set>
                                      <p:cBhvr>
                                        <p:cTn id="79" dur="1" fill="hold">
                                          <p:stCondLst>
                                            <p:cond delay="0"/>
                                          </p:stCondLst>
                                        </p:cTn>
                                        <p:tgtEl>
                                          <p:spTgt spid="13"/>
                                        </p:tgtEl>
                                        <p:attrNameLst>
                                          <p:attrName>style.visibility</p:attrName>
                                        </p:attrNameLst>
                                      </p:cBhvr>
                                      <p:to>
                                        <p:strVal val="visible"/>
                                      </p:to>
                                    </p:set>
                                    <p:anim calcmode="lin" valueType="num">
                                      <p:cBhvr>
                                        <p:cTn id="80" dur="500" fill="hold"/>
                                        <p:tgtEl>
                                          <p:spTgt spid="13"/>
                                        </p:tgtEl>
                                        <p:attrNameLst>
                                          <p:attrName>ppt_w</p:attrName>
                                        </p:attrNameLst>
                                      </p:cBhvr>
                                      <p:tavLst>
                                        <p:tav tm="0">
                                          <p:val>
                                            <p:fltVal val="0"/>
                                          </p:val>
                                        </p:tav>
                                        <p:tav tm="100000">
                                          <p:val>
                                            <p:strVal val="#ppt_w"/>
                                          </p:val>
                                        </p:tav>
                                      </p:tavLst>
                                    </p:anim>
                                    <p:anim calcmode="lin" valueType="num">
                                      <p:cBhvr>
                                        <p:cTn id="81" dur="500" fill="hold"/>
                                        <p:tgtEl>
                                          <p:spTgt spid="13"/>
                                        </p:tgtEl>
                                        <p:attrNameLst>
                                          <p:attrName>ppt_h</p:attrName>
                                        </p:attrNameLst>
                                      </p:cBhvr>
                                      <p:tavLst>
                                        <p:tav tm="0">
                                          <p:val>
                                            <p:fltVal val="0"/>
                                          </p:val>
                                        </p:tav>
                                        <p:tav tm="100000">
                                          <p:val>
                                            <p:strVal val="#ppt_h"/>
                                          </p:val>
                                        </p:tav>
                                      </p:tavLst>
                                    </p:anim>
                                    <p:animEffect transition="in" filter="fade">
                                      <p:cBhvr>
                                        <p:cTn id="82" dur="500"/>
                                        <p:tgtEl>
                                          <p:spTgt spid="13"/>
                                        </p:tgtEl>
                                      </p:cBhvr>
                                    </p:animEffect>
                                  </p:childTnLst>
                                </p:cTn>
                              </p:par>
                            </p:childTnLst>
                          </p:cTn>
                        </p:par>
                      </p:childTnLst>
                    </p:cTn>
                  </p:par>
                  <p:par>
                    <p:cTn id="83" fill="hold">
                      <p:stCondLst>
                        <p:cond delay="indefinite"/>
                      </p:stCondLst>
                      <p:childTnLst>
                        <p:par>
                          <p:cTn id="84" fill="hold">
                            <p:stCondLst>
                              <p:cond delay="0"/>
                            </p:stCondLst>
                            <p:childTnLst>
                              <p:par>
                                <p:cTn id="85" presetID="53" presetClass="entr" presetSubtype="16" fill="hold" grpId="0" nodeType="clickEffect">
                                  <p:stCondLst>
                                    <p:cond delay="0"/>
                                  </p:stCondLst>
                                  <p:childTnLst>
                                    <p:set>
                                      <p:cBhvr>
                                        <p:cTn id="86" dur="1" fill="hold">
                                          <p:stCondLst>
                                            <p:cond delay="0"/>
                                          </p:stCondLst>
                                        </p:cTn>
                                        <p:tgtEl>
                                          <p:spTgt spid="14"/>
                                        </p:tgtEl>
                                        <p:attrNameLst>
                                          <p:attrName>style.visibility</p:attrName>
                                        </p:attrNameLst>
                                      </p:cBhvr>
                                      <p:to>
                                        <p:strVal val="visible"/>
                                      </p:to>
                                    </p:set>
                                    <p:anim calcmode="lin" valueType="num">
                                      <p:cBhvr>
                                        <p:cTn id="87" dur="500" fill="hold"/>
                                        <p:tgtEl>
                                          <p:spTgt spid="14"/>
                                        </p:tgtEl>
                                        <p:attrNameLst>
                                          <p:attrName>ppt_w</p:attrName>
                                        </p:attrNameLst>
                                      </p:cBhvr>
                                      <p:tavLst>
                                        <p:tav tm="0">
                                          <p:val>
                                            <p:fltVal val="0"/>
                                          </p:val>
                                        </p:tav>
                                        <p:tav tm="100000">
                                          <p:val>
                                            <p:strVal val="#ppt_w"/>
                                          </p:val>
                                        </p:tav>
                                      </p:tavLst>
                                    </p:anim>
                                    <p:anim calcmode="lin" valueType="num">
                                      <p:cBhvr>
                                        <p:cTn id="88" dur="500" fill="hold"/>
                                        <p:tgtEl>
                                          <p:spTgt spid="14"/>
                                        </p:tgtEl>
                                        <p:attrNameLst>
                                          <p:attrName>ppt_h</p:attrName>
                                        </p:attrNameLst>
                                      </p:cBhvr>
                                      <p:tavLst>
                                        <p:tav tm="0">
                                          <p:val>
                                            <p:fltVal val="0"/>
                                          </p:val>
                                        </p:tav>
                                        <p:tav tm="100000">
                                          <p:val>
                                            <p:strVal val="#ppt_h"/>
                                          </p:val>
                                        </p:tav>
                                      </p:tavLst>
                                    </p:anim>
                                    <p:animEffect transition="in" filter="fade">
                                      <p:cBhvr>
                                        <p:cTn id="89" dur="500"/>
                                        <p:tgtEl>
                                          <p:spTgt spid="14"/>
                                        </p:tgtEl>
                                      </p:cBhvr>
                                    </p:animEffect>
                                  </p:childTnLst>
                                </p:cTn>
                              </p:par>
                            </p:childTnLst>
                          </p:cTn>
                        </p:par>
                      </p:childTnLst>
                    </p:cTn>
                  </p:par>
                  <p:par>
                    <p:cTn id="90" fill="hold">
                      <p:stCondLst>
                        <p:cond delay="indefinite"/>
                      </p:stCondLst>
                      <p:childTnLst>
                        <p:par>
                          <p:cTn id="91" fill="hold">
                            <p:stCondLst>
                              <p:cond delay="0"/>
                            </p:stCondLst>
                            <p:childTnLst>
                              <p:par>
                                <p:cTn id="92" presetID="53" presetClass="entr" presetSubtype="16" fill="hold" grpId="0" nodeType="clickEffect">
                                  <p:stCondLst>
                                    <p:cond delay="0"/>
                                  </p:stCondLst>
                                  <p:childTnLst>
                                    <p:set>
                                      <p:cBhvr>
                                        <p:cTn id="93" dur="1" fill="hold">
                                          <p:stCondLst>
                                            <p:cond delay="0"/>
                                          </p:stCondLst>
                                        </p:cTn>
                                        <p:tgtEl>
                                          <p:spTgt spid="15"/>
                                        </p:tgtEl>
                                        <p:attrNameLst>
                                          <p:attrName>style.visibility</p:attrName>
                                        </p:attrNameLst>
                                      </p:cBhvr>
                                      <p:to>
                                        <p:strVal val="visible"/>
                                      </p:to>
                                    </p:set>
                                    <p:anim calcmode="lin" valueType="num">
                                      <p:cBhvr>
                                        <p:cTn id="94" dur="500" fill="hold"/>
                                        <p:tgtEl>
                                          <p:spTgt spid="15"/>
                                        </p:tgtEl>
                                        <p:attrNameLst>
                                          <p:attrName>ppt_w</p:attrName>
                                        </p:attrNameLst>
                                      </p:cBhvr>
                                      <p:tavLst>
                                        <p:tav tm="0">
                                          <p:val>
                                            <p:fltVal val="0"/>
                                          </p:val>
                                        </p:tav>
                                        <p:tav tm="100000">
                                          <p:val>
                                            <p:strVal val="#ppt_w"/>
                                          </p:val>
                                        </p:tav>
                                      </p:tavLst>
                                    </p:anim>
                                    <p:anim calcmode="lin" valueType="num">
                                      <p:cBhvr>
                                        <p:cTn id="95" dur="500" fill="hold"/>
                                        <p:tgtEl>
                                          <p:spTgt spid="15"/>
                                        </p:tgtEl>
                                        <p:attrNameLst>
                                          <p:attrName>ppt_h</p:attrName>
                                        </p:attrNameLst>
                                      </p:cBhvr>
                                      <p:tavLst>
                                        <p:tav tm="0">
                                          <p:val>
                                            <p:fltVal val="0"/>
                                          </p:val>
                                        </p:tav>
                                        <p:tav tm="100000">
                                          <p:val>
                                            <p:strVal val="#ppt_h"/>
                                          </p:val>
                                        </p:tav>
                                      </p:tavLst>
                                    </p:anim>
                                    <p:animEffect transition="in" filter="fade">
                                      <p:cBhvr>
                                        <p:cTn id="96" dur="500"/>
                                        <p:tgtEl>
                                          <p:spTgt spid="15"/>
                                        </p:tgtEl>
                                      </p:cBhvr>
                                    </p:animEffect>
                                  </p:childTnLst>
                                </p:cTn>
                              </p:par>
                            </p:childTnLst>
                          </p:cTn>
                        </p:par>
                      </p:childTnLst>
                    </p:cTn>
                  </p:par>
                  <p:par>
                    <p:cTn id="97" fill="hold">
                      <p:stCondLst>
                        <p:cond delay="indefinite"/>
                      </p:stCondLst>
                      <p:childTnLst>
                        <p:par>
                          <p:cTn id="98" fill="hold">
                            <p:stCondLst>
                              <p:cond delay="0"/>
                            </p:stCondLst>
                            <p:childTnLst>
                              <p:par>
                                <p:cTn id="99" presetID="53" presetClass="entr" presetSubtype="16" fill="hold" nodeType="clickEffect">
                                  <p:stCondLst>
                                    <p:cond delay="0"/>
                                  </p:stCondLst>
                                  <p:childTnLst>
                                    <p:set>
                                      <p:cBhvr>
                                        <p:cTn id="100" dur="1" fill="hold">
                                          <p:stCondLst>
                                            <p:cond delay="0"/>
                                          </p:stCondLst>
                                        </p:cTn>
                                        <p:tgtEl>
                                          <p:spTgt spid="16"/>
                                        </p:tgtEl>
                                        <p:attrNameLst>
                                          <p:attrName>style.visibility</p:attrName>
                                        </p:attrNameLst>
                                      </p:cBhvr>
                                      <p:to>
                                        <p:strVal val="visible"/>
                                      </p:to>
                                    </p:set>
                                    <p:anim calcmode="lin" valueType="num">
                                      <p:cBhvr>
                                        <p:cTn id="101" dur="500" fill="hold"/>
                                        <p:tgtEl>
                                          <p:spTgt spid="16"/>
                                        </p:tgtEl>
                                        <p:attrNameLst>
                                          <p:attrName>ppt_w</p:attrName>
                                        </p:attrNameLst>
                                      </p:cBhvr>
                                      <p:tavLst>
                                        <p:tav tm="0">
                                          <p:val>
                                            <p:fltVal val="0"/>
                                          </p:val>
                                        </p:tav>
                                        <p:tav tm="100000">
                                          <p:val>
                                            <p:strVal val="#ppt_w"/>
                                          </p:val>
                                        </p:tav>
                                      </p:tavLst>
                                    </p:anim>
                                    <p:anim calcmode="lin" valueType="num">
                                      <p:cBhvr>
                                        <p:cTn id="102" dur="500" fill="hold"/>
                                        <p:tgtEl>
                                          <p:spTgt spid="16"/>
                                        </p:tgtEl>
                                        <p:attrNameLst>
                                          <p:attrName>ppt_h</p:attrName>
                                        </p:attrNameLst>
                                      </p:cBhvr>
                                      <p:tavLst>
                                        <p:tav tm="0">
                                          <p:val>
                                            <p:fltVal val="0"/>
                                          </p:val>
                                        </p:tav>
                                        <p:tav tm="100000">
                                          <p:val>
                                            <p:strVal val="#ppt_h"/>
                                          </p:val>
                                        </p:tav>
                                      </p:tavLst>
                                    </p:anim>
                                    <p:animEffect transition="in" filter="fade">
                                      <p:cBhvr>
                                        <p:cTn id="103" dur="500"/>
                                        <p:tgtEl>
                                          <p:spTgt spid="16"/>
                                        </p:tgtEl>
                                      </p:cBhvr>
                                    </p:animEffect>
                                  </p:childTnLst>
                                </p:cTn>
                              </p:par>
                              <p:par>
                                <p:cTn id="104" presetID="53" presetClass="entr" presetSubtype="16" fill="hold" nodeType="withEffect">
                                  <p:stCondLst>
                                    <p:cond delay="0"/>
                                  </p:stCondLst>
                                  <p:childTnLst>
                                    <p:set>
                                      <p:cBhvr>
                                        <p:cTn id="105" dur="1" fill="hold">
                                          <p:stCondLst>
                                            <p:cond delay="0"/>
                                          </p:stCondLst>
                                        </p:cTn>
                                        <p:tgtEl>
                                          <p:spTgt spid="17"/>
                                        </p:tgtEl>
                                        <p:attrNameLst>
                                          <p:attrName>style.visibility</p:attrName>
                                        </p:attrNameLst>
                                      </p:cBhvr>
                                      <p:to>
                                        <p:strVal val="visible"/>
                                      </p:to>
                                    </p:set>
                                    <p:anim calcmode="lin" valueType="num">
                                      <p:cBhvr>
                                        <p:cTn id="106" dur="500" fill="hold"/>
                                        <p:tgtEl>
                                          <p:spTgt spid="17"/>
                                        </p:tgtEl>
                                        <p:attrNameLst>
                                          <p:attrName>ppt_w</p:attrName>
                                        </p:attrNameLst>
                                      </p:cBhvr>
                                      <p:tavLst>
                                        <p:tav tm="0">
                                          <p:val>
                                            <p:fltVal val="0"/>
                                          </p:val>
                                        </p:tav>
                                        <p:tav tm="100000">
                                          <p:val>
                                            <p:strVal val="#ppt_w"/>
                                          </p:val>
                                        </p:tav>
                                      </p:tavLst>
                                    </p:anim>
                                    <p:anim calcmode="lin" valueType="num">
                                      <p:cBhvr>
                                        <p:cTn id="107" dur="500" fill="hold"/>
                                        <p:tgtEl>
                                          <p:spTgt spid="17"/>
                                        </p:tgtEl>
                                        <p:attrNameLst>
                                          <p:attrName>ppt_h</p:attrName>
                                        </p:attrNameLst>
                                      </p:cBhvr>
                                      <p:tavLst>
                                        <p:tav tm="0">
                                          <p:val>
                                            <p:fltVal val="0"/>
                                          </p:val>
                                        </p:tav>
                                        <p:tav tm="100000">
                                          <p:val>
                                            <p:strVal val="#ppt_h"/>
                                          </p:val>
                                        </p:tav>
                                      </p:tavLst>
                                    </p:anim>
                                    <p:animEffect transition="in" filter="fade">
                                      <p:cBhvr>
                                        <p:cTn id="108" dur="500"/>
                                        <p:tgtEl>
                                          <p:spTgt spid="17"/>
                                        </p:tgtEl>
                                      </p:cBhvr>
                                    </p:animEffect>
                                  </p:childTnLst>
                                </p:cTn>
                              </p:par>
                              <p:par>
                                <p:cTn id="109" presetID="53" presetClass="entr" presetSubtype="16" fill="hold" nodeType="withEffect">
                                  <p:stCondLst>
                                    <p:cond delay="0"/>
                                  </p:stCondLst>
                                  <p:childTnLst>
                                    <p:set>
                                      <p:cBhvr>
                                        <p:cTn id="110" dur="1" fill="hold">
                                          <p:stCondLst>
                                            <p:cond delay="0"/>
                                          </p:stCondLst>
                                        </p:cTn>
                                        <p:tgtEl>
                                          <p:spTgt spid="18"/>
                                        </p:tgtEl>
                                        <p:attrNameLst>
                                          <p:attrName>style.visibility</p:attrName>
                                        </p:attrNameLst>
                                      </p:cBhvr>
                                      <p:to>
                                        <p:strVal val="visible"/>
                                      </p:to>
                                    </p:set>
                                    <p:anim calcmode="lin" valueType="num">
                                      <p:cBhvr>
                                        <p:cTn id="111" dur="500" fill="hold"/>
                                        <p:tgtEl>
                                          <p:spTgt spid="18"/>
                                        </p:tgtEl>
                                        <p:attrNameLst>
                                          <p:attrName>ppt_w</p:attrName>
                                        </p:attrNameLst>
                                      </p:cBhvr>
                                      <p:tavLst>
                                        <p:tav tm="0">
                                          <p:val>
                                            <p:fltVal val="0"/>
                                          </p:val>
                                        </p:tav>
                                        <p:tav tm="100000">
                                          <p:val>
                                            <p:strVal val="#ppt_w"/>
                                          </p:val>
                                        </p:tav>
                                      </p:tavLst>
                                    </p:anim>
                                    <p:anim calcmode="lin" valueType="num">
                                      <p:cBhvr>
                                        <p:cTn id="112" dur="500" fill="hold"/>
                                        <p:tgtEl>
                                          <p:spTgt spid="18"/>
                                        </p:tgtEl>
                                        <p:attrNameLst>
                                          <p:attrName>ppt_h</p:attrName>
                                        </p:attrNameLst>
                                      </p:cBhvr>
                                      <p:tavLst>
                                        <p:tav tm="0">
                                          <p:val>
                                            <p:fltVal val="0"/>
                                          </p:val>
                                        </p:tav>
                                        <p:tav tm="100000">
                                          <p:val>
                                            <p:strVal val="#ppt_h"/>
                                          </p:val>
                                        </p:tav>
                                      </p:tavLst>
                                    </p:anim>
                                    <p:animEffect transition="in" filter="fade">
                                      <p:cBhvr>
                                        <p:cTn id="113" dur="500"/>
                                        <p:tgtEl>
                                          <p:spTgt spid="18"/>
                                        </p:tgtEl>
                                      </p:cBhvr>
                                    </p:animEffect>
                                  </p:childTnLst>
                                </p:cTn>
                              </p:par>
                              <p:par>
                                <p:cTn id="114" presetID="53" presetClass="entr" presetSubtype="16" fill="hold" grpId="0" nodeType="withEffect">
                                  <p:stCondLst>
                                    <p:cond delay="0"/>
                                  </p:stCondLst>
                                  <p:childTnLst>
                                    <p:set>
                                      <p:cBhvr>
                                        <p:cTn id="115" dur="1" fill="hold">
                                          <p:stCondLst>
                                            <p:cond delay="0"/>
                                          </p:stCondLst>
                                        </p:cTn>
                                        <p:tgtEl>
                                          <p:spTgt spid="19"/>
                                        </p:tgtEl>
                                        <p:attrNameLst>
                                          <p:attrName>style.visibility</p:attrName>
                                        </p:attrNameLst>
                                      </p:cBhvr>
                                      <p:to>
                                        <p:strVal val="visible"/>
                                      </p:to>
                                    </p:set>
                                    <p:anim calcmode="lin" valueType="num">
                                      <p:cBhvr>
                                        <p:cTn id="116" dur="500" fill="hold"/>
                                        <p:tgtEl>
                                          <p:spTgt spid="19"/>
                                        </p:tgtEl>
                                        <p:attrNameLst>
                                          <p:attrName>ppt_w</p:attrName>
                                        </p:attrNameLst>
                                      </p:cBhvr>
                                      <p:tavLst>
                                        <p:tav tm="0">
                                          <p:val>
                                            <p:fltVal val="0"/>
                                          </p:val>
                                        </p:tav>
                                        <p:tav tm="100000">
                                          <p:val>
                                            <p:strVal val="#ppt_w"/>
                                          </p:val>
                                        </p:tav>
                                      </p:tavLst>
                                    </p:anim>
                                    <p:anim calcmode="lin" valueType="num">
                                      <p:cBhvr>
                                        <p:cTn id="117" dur="500" fill="hold"/>
                                        <p:tgtEl>
                                          <p:spTgt spid="19"/>
                                        </p:tgtEl>
                                        <p:attrNameLst>
                                          <p:attrName>ppt_h</p:attrName>
                                        </p:attrNameLst>
                                      </p:cBhvr>
                                      <p:tavLst>
                                        <p:tav tm="0">
                                          <p:val>
                                            <p:fltVal val="0"/>
                                          </p:val>
                                        </p:tav>
                                        <p:tav tm="100000">
                                          <p:val>
                                            <p:strVal val="#ppt_h"/>
                                          </p:val>
                                        </p:tav>
                                      </p:tavLst>
                                    </p:anim>
                                    <p:animEffect transition="in" filter="fade">
                                      <p:cBhvr>
                                        <p:cTn id="118" dur="500"/>
                                        <p:tgtEl>
                                          <p:spTgt spid="19"/>
                                        </p:tgtEl>
                                      </p:cBhvr>
                                    </p:animEffect>
                                  </p:childTnLst>
                                </p:cTn>
                              </p:par>
                            </p:childTnLst>
                          </p:cTn>
                        </p:par>
                      </p:childTnLst>
                    </p:cTn>
                  </p:par>
                  <p:par>
                    <p:cTn id="119" fill="hold">
                      <p:stCondLst>
                        <p:cond delay="indefinite"/>
                      </p:stCondLst>
                      <p:childTnLst>
                        <p:par>
                          <p:cTn id="120" fill="hold">
                            <p:stCondLst>
                              <p:cond delay="0"/>
                            </p:stCondLst>
                            <p:childTnLst>
                              <p:par>
                                <p:cTn id="121" presetID="53" presetClass="entr" presetSubtype="16" fill="hold" grpId="0" nodeType="clickEffect">
                                  <p:stCondLst>
                                    <p:cond delay="0"/>
                                  </p:stCondLst>
                                  <p:childTnLst>
                                    <p:set>
                                      <p:cBhvr>
                                        <p:cTn id="122" dur="1" fill="hold">
                                          <p:stCondLst>
                                            <p:cond delay="0"/>
                                          </p:stCondLst>
                                        </p:cTn>
                                        <p:tgtEl>
                                          <p:spTgt spid="20"/>
                                        </p:tgtEl>
                                        <p:attrNameLst>
                                          <p:attrName>style.visibility</p:attrName>
                                        </p:attrNameLst>
                                      </p:cBhvr>
                                      <p:to>
                                        <p:strVal val="visible"/>
                                      </p:to>
                                    </p:set>
                                    <p:anim calcmode="lin" valueType="num">
                                      <p:cBhvr>
                                        <p:cTn id="123" dur="500" fill="hold"/>
                                        <p:tgtEl>
                                          <p:spTgt spid="20"/>
                                        </p:tgtEl>
                                        <p:attrNameLst>
                                          <p:attrName>ppt_w</p:attrName>
                                        </p:attrNameLst>
                                      </p:cBhvr>
                                      <p:tavLst>
                                        <p:tav tm="0">
                                          <p:val>
                                            <p:fltVal val="0"/>
                                          </p:val>
                                        </p:tav>
                                        <p:tav tm="100000">
                                          <p:val>
                                            <p:strVal val="#ppt_w"/>
                                          </p:val>
                                        </p:tav>
                                      </p:tavLst>
                                    </p:anim>
                                    <p:anim calcmode="lin" valueType="num">
                                      <p:cBhvr>
                                        <p:cTn id="124" dur="500" fill="hold"/>
                                        <p:tgtEl>
                                          <p:spTgt spid="20"/>
                                        </p:tgtEl>
                                        <p:attrNameLst>
                                          <p:attrName>ppt_h</p:attrName>
                                        </p:attrNameLst>
                                      </p:cBhvr>
                                      <p:tavLst>
                                        <p:tav tm="0">
                                          <p:val>
                                            <p:fltVal val="0"/>
                                          </p:val>
                                        </p:tav>
                                        <p:tav tm="100000">
                                          <p:val>
                                            <p:strVal val="#ppt_h"/>
                                          </p:val>
                                        </p:tav>
                                      </p:tavLst>
                                    </p:anim>
                                    <p:animEffect transition="in" filter="fade">
                                      <p:cBhvr>
                                        <p:cTn id="125" dur="500"/>
                                        <p:tgtEl>
                                          <p:spTgt spid="20"/>
                                        </p:tgtEl>
                                      </p:cBhvr>
                                    </p:animEffect>
                                  </p:childTnLst>
                                </p:cTn>
                              </p:par>
                            </p:childTnLst>
                          </p:cTn>
                        </p:par>
                      </p:childTnLst>
                    </p:cTn>
                  </p:par>
                  <p:par>
                    <p:cTn id="126" fill="hold">
                      <p:stCondLst>
                        <p:cond delay="indefinite"/>
                      </p:stCondLst>
                      <p:childTnLst>
                        <p:par>
                          <p:cTn id="127" fill="hold">
                            <p:stCondLst>
                              <p:cond delay="0"/>
                            </p:stCondLst>
                            <p:childTnLst>
                              <p:par>
                                <p:cTn id="128" presetID="53" presetClass="entr" presetSubtype="16" fill="hold" grpId="0" nodeType="clickEffect">
                                  <p:stCondLst>
                                    <p:cond delay="0"/>
                                  </p:stCondLst>
                                  <p:childTnLst>
                                    <p:set>
                                      <p:cBhvr>
                                        <p:cTn id="129" dur="1" fill="hold">
                                          <p:stCondLst>
                                            <p:cond delay="0"/>
                                          </p:stCondLst>
                                        </p:cTn>
                                        <p:tgtEl>
                                          <p:spTgt spid="21"/>
                                        </p:tgtEl>
                                        <p:attrNameLst>
                                          <p:attrName>style.visibility</p:attrName>
                                        </p:attrNameLst>
                                      </p:cBhvr>
                                      <p:to>
                                        <p:strVal val="visible"/>
                                      </p:to>
                                    </p:set>
                                    <p:anim calcmode="lin" valueType="num">
                                      <p:cBhvr>
                                        <p:cTn id="130" dur="500" fill="hold"/>
                                        <p:tgtEl>
                                          <p:spTgt spid="21"/>
                                        </p:tgtEl>
                                        <p:attrNameLst>
                                          <p:attrName>ppt_w</p:attrName>
                                        </p:attrNameLst>
                                      </p:cBhvr>
                                      <p:tavLst>
                                        <p:tav tm="0">
                                          <p:val>
                                            <p:fltVal val="0"/>
                                          </p:val>
                                        </p:tav>
                                        <p:tav tm="100000">
                                          <p:val>
                                            <p:strVal val="#ppt_w"/>
                                          </p:val>
                                        </p:tav>
                                      </p:tavLst>
                                    </p:anim>
                                    <p:anim calcmode="lin" valueType="num">
                                      <p:cBhvr>
                                        <p:cTn id="131" dur="500" fill="hold"/>
                                        <p:tgtEl>
                                          <p:spTgt spid="21"/>
                                        </p:tgtEl>
                                        <p:attrNameLst>
                                          <p:attrName>ppt_h</p:attrName>
                                        </p:attrNameLst>
                                      </p:cBhvr>
                                      <p:tavLst>
                                        <p:tav tm="0">
                                          <p:val>
                                            <p:fltVal val="0"/>
                                          </p:val>
                                        </p:tav>
                                        <p:tav tm="100000">
                                          <p:val>
                                            <p:strVal val="#ppt_h"/>
                                          </p:val>
                                        </p:tav>
                                      </p:tavLst>
                                    </p:anim>
                                    <p:animEffect transition="in" filter="fade">
                                      <p:cBhvr>
                                        <p:cTn id="132" dur="500"/>
                                        <p:tgtEl>
                                          <p:spTgt spid="21"/>
                                        </p:tgtEl>
                                      </p:cBhvr>
                                    </p:animEffect>
                                  </p:childTnLst>
                                </p:cTn>
                              </p:par>
                            </p:childTnLst>
                          </p:cTn>
                        </p:par>
                      </p:childTnLst>
                    </p:cTn>
                  </p:par>
                  <p:par>
                    <p:cTn id="133" fill="hold">
                      <p:stCondLst>
                        <p:cond delay="indefinite"/>
                      </p:stCondLst>
                      <p:childTnLst>
                        <p:par>
                          <p:cTn id="134" fill="hold">
                            <p:stCondLst>
                              <p:cond delay="0"/>
                            </p:stCondLst>
                            <p:childTnLst>
                              <p:par>
                                <p:cTn id="135" presetID="53" presetClass="entr" presetSubtype="16" fill="hold" grpId="0" nodeType="clickEffect">
                                  <p:stCondLst>
                                    <p:cond delay="0"/>
                                  </p:stCondLst>
                                  <p:childTnLst>
                                    <p:set>
                                      <p:cBhvr>
                                        <p:cTn id="136" dur="1" fill="hold">
                                          <p:stCondLst>
                                            <p:cond delay="0"/>
                                          </p:stCondLst>
                                        </p:cTn>
                                        <p:tgtEl>
                                          <p:spTgt spid="22"/>
                                        </p:tgtEl>
                                        <p:attrNameLst>
                                          <p:attrName>style.visibility</p:attrName>
                                        </p:attrNameLst>
                                      </p:cBhvr>
                                      <p:to>
                                        <p:strVal val="visible"/>
                                      </p:to>
                                    </p:set>
                                    <p:anim calcmode="lin" valueType="num">
                                      <p:cBhvr>
                                        <p:cTn id="137" dur="500" fill="hold"/>
                                        <p:tgtEl>
                                          <p:spTgt spid="22"/>
                                        </p:tgtEl>
                                        <p:attrNameLst>
                                          <p:attrName>ppt_w</p:attrName>
                                        </p:attrNameLst>
                                      </p:cBhvr>
                                      <p:tavLst>
                                        <p:tav tm="0">
                                          <p:val>
                                            <p:fltVal val="0"/>
                                          </p:val>
                                        </p:tav>
                                        <p:tav tm="100000">
                                          <p:val>
                                            <p:strVal val="#ppt_w"/>
                                          </p:val>
                                        </p:tav>
                                      </p:tavLst>
                                    </p:anim>
                                    <p:anim calcmode="lin" valueType="num">
                                      <p:cBhvr>
                                        <p:cTn id="138" dur="500" fill="hold"/>
                                        <p:tgtEl>
                                          <p:spTgt spid="22"/>
                                        </p:tgtEl>
                                        <p:attrNameLst>
                                          <p:attrName>ppt_h</p:attrName>
                                        </p:attrNameLst>
                                      </p:cBhvr>
                                      <p:tavLst>
                                        <p:tav tm="0">
                                          <p:val>
                                            <p:fltVal val="0"/>
                                          </p:val>
                                        </p:tav>
                                        <p:tav tm="100000">
                                          <p:val>
                                            <p:strVal val="#ppt_h"/>
                                          </p:val>
                                        </p:tav>
                                      </p:tavLst>
                                    </p:anim>
                                    <p:animEffect transition="in" filter="fade">
                                      <p:cBhvr>
                                        <p:cTn id="139" dur="500"/>
                                        <p:tgtEl>
                                          <p:spTgt spid="22"/>
                                        </p:tgtEl>
                                      </p:cBhvr>
                                    </p:animEffect>
                                  </p:childTnLst>
                                </p:cTn>
                              </p:par>
                            </p:childTnLst>
                          </p:cTn>
                        </p:par>
                      </p:childTnLst>
                    </p:cTn>
                  </p:par>
                  <p:par>
                    <p:cTn id="140" fill="hold">
                      <p:stCondLst>
                        <p:cond delay="indefinite"/>
                      </p:stCondLst>
                      <p:childTnLst>
                        <p:par>
                          <p:cTn id="141" fill="hold">
                            <p:stCondLst>
                              <p:cond delay="0"/>
                            </p:stCondLst>
                            <p:childTnLst>
                              <p:par>
                                <p:cTn id="142" presetID="53" presetClass="entr" presetSubtype="16" fill="hold" grpId="0" nodeType="clickEffect">
                                  <p:stCondLst>
                                    <p:cond delay="0"/>
                                  </p:stCondLst>
                                  <p:childTnLst>
                                    <p:set>
                                      <p:cBhvr>
                                        <p:cTn id="143" dur="1" fill="hold">
                                          <p:stCondLst>
                                            <p:cond delay="0"/>
                                          </p:stCondLst>
                                        </p:cTn>
                                        <p:tgtEl>
                                          <p:spTgt spid="23"/>
                                        </p:tgtEl>
                                        <p:attrNameLst>
                                          <p:attrName>style.visibility</p:attrName>
                                        </p:attrNameLst>
                                      </p:cBhvr>
                                      <p:to>
                                        <p:strVal val="visible"/>
                                      </p:to>
                                    </p:set>
                                    <p:anim calcmode="lin" valueType="num">
                                      <p:cBhvr>
                                        <p:cTn id="144" dur="500" fill="hold"/>
                                        <p:tgtEl>
                                          <p:spTgt spid="23"/>
                                        </p:tgtEl>
                                        <p:attrNameLst>
                                          <p:attrName>ppt_w</p:attrName>
                                        </p:attrNameLst>
                                      </p:cBhvr>
                                      <p:tavLst>
                                        <p:tav tm="0">
                                          <p:val>
                                            <p:fltVal val="0"/>
                                          </p:val>
                                        </p:tav>
                                        <p:tav tm="100000">
                                          <p:val>
                                            <p:strVal val="#ppt_w"/>
                                          </p:val>
                                        </p:tav>
                                      </p:tavLst>
                                    </p:anim>
                                    <p:anim calcmode="lin" valueType="num">
                                      <p:cBhvr>
                                        <p:cTn id="145" dur="500" fill="hold"/>
                                        <p:tgtEl>
                                          <p:spTgt spid="23"/>
                                        </p:tgtEl>
                                        <p:attrNameLst>
                                          <p:attrName>ppt_h</p:attrName>
                                        </p:attrNameLst>
                                      </p:cBhvr>
                                      <p:tavLst>
                                        <p:tav tm="0">
                                          <p:val>
                                            <p:fltVal val="0"/>
                                          </p:val>
                                        </p:tav>
                                        <p:tav tm="100000">
                                          <p:val>
                                            <p:strVal val="#ppt_h"/>
                                          </p:val>
                                        </p:tav>
                                      </p:tavLst>
                                    </p:anim>
                                    <p:animEffect transition="in" filter="fade">
                                      <p:cBhvr>
                                        <p:cTn id="146" dur="500"/>
                                        <p:tgtEl>
                                          <p:spTgt spid="23"/>
                                        </p:tgtEl>
                                      </p:cBhvr>
                                    </p:animEffect>
                                  </p:childTnLst>
                                </p:cTn>
                              </p:par>
                            </p:childTnLst>
                          </p:cTn>
                        </p:par>
                      </p:childTnLst>
                    </p:cTn>
                  </p:par>
                  <p:par>
                    <p:cTn id="147" fill="hold">
                      <p:stCondLst>
                        <p:cond delay="indefinite"/>
                      </p:stCondLst>
                      <p:childTnLst>
                        <p:par>
                          <p:cTn id="148" fill="hold">
                            <p:stCondLst>
                              <p:cond delay="0"/>
                            </p:stCondLst>
                            <p:childTnLst>
                              <p:par>
                                <p:cTn id="149" presetID="53" presetClass="entr" presetSubtype="16" fill="hold" grpId="0" nodeType="clickEffect">
                                  <p:stCondLst>
                                    <p:cond delay="0"/>
                                  </p:stCondLst>
                                  <p:childTnLst>
                                    <p:set>
                                      <p:cBhvr>
                                        <p:cTn id="150" dur="1" fill="hold">
                                          <p:stCondLst>
                                            <p:cond delay="0"/>
                                          </p:stCondLst>
                                        </p:cTn>
                                        <p:tgtEl>
                                          <p:spTgt spid="24"/>
                                        </p:tgtEl>
                                        <p:attrNameLst>
                                          <p:attrName>style.visibility</p:attrName>
                                        </p:attrNameLst>
                                      </p:cBhvr>
                                      <p:to>
                                        <p:strVal val="visible"/>
                                      </p:to>
                                    </p:set>
                                    <p:anim calcmode="lin" valueType="num">
                                      <p:cBhvr>
                                        <p:cTn id="151" dur="500" fill="hold"/>
                                        <p:tgtEl>
                                          <p:spTgt spid="24"/>
                                        </p:tgtEl>
                                        <p:attrNameLst>
                                          <p:attrName>ppt_w</p:attrName>
                                        </p:attrNameLst>
                                      </p:cBhvr>
                                      <p:tavLst>
                                        <p:tav tm="0">
                                          <p:val>
                                            <p:fltVal val="0"/>
                                          </p:val>
                                        </p:tav>
                                        <p:tav tm="100000">
                                          <p:val>
                                            <p:strVal val="#ppt_w"/>
                                          </p:val>
                                        </p:tav>
                                      </p:tavLst>
                                    </p:anim>
                                    <p:anim calcmode="lin" valueType="num">
                                      <p:cBhvr>
                                        <p:cTn id="152" dur="500" fill="hold"/>
                                        <p:tgtEl>
                                          <p:spTgt spid="24"/>
                                        </p:tgtEl>
                                        <p:attrNameLst>
                                          <p:attrName>ppt_h</p:attrName>
                                        </p:attrNameLst>
                                      </p:cBhvr>
                                      <p:tavLst>
                                        <p:tav tm="0">
                                          <p:val>
                                            <p:fltVal val="0"/>
                                          </p:val>
                                        </p:tav>
                                        <p:tav tm="100000">
                                          <p:val>
                                            <p:strVal val="#ppt_h"/>
                                          </p:val>
                                        </p:tav>
                                      </p:tavLst>
                                    </p:anim>
                                    <p:animEffect transition="in" filter="fade">
                                      <p:cBhvr>
                                        <p:cTn id="153" dur="500"/>
                                        <p:tgtEl>
                                          <p:spTgt spid="24"/>
                                        </p:tgtEl>
                                      </p:cBhvr>
                                    </p:animEffect>
                                  </p:childTnLst>
                                </p:cTn>
                              </p:par>
                            </p:childTnLst>
                          </p:cTn>
                        </p:par>
                      </p:childTnLst>
                    </p:cTn>
                  </p:par>
                  <p:par>
                    <p:cTn id="154" fill="hold">
                      <p:stCondLst>
                        <p:cond delay="indefinite"/>
                      </p:stCondLst>
                      <p:childTnLst>
                        <p:par>
                          <p:cTn id="155" fill="hold">
                            <p:stCondLst>
                              <p:cond delay="0"/>
                            </p:stCondLst>
                            <p:childTnLst>
                              <p:par>
                                <p:cTn id="156" presetID="53" presetClass="entr" presetSubtype="16" fill="hold" grpId="0" nodeType="clickEffect">
                                  <p:stCondLst>
                                    <p:cond delay="0"/>
                                  </p:stCondLst>
                                  <p:childTnLst>
                                    <p:set>
                                      <p:cBhvr>
                                        <p:cTn id="157" dur="1" fill="hold">
                                          <p:stCondLst>
                                            <p:cond delay="0"/>
                                          </p:stCondLst>
                                        </p:cTn>
                                        <p:tgtEl>
                                          <p:spTgt spid="25"/>
                                        </p:tgtEl>
                                        <p:attrNameLst>
                                          <p:attrName>style.visibility</p:attrName>
                                        </p:attrNameLst>
                                      </p:cBhvr>
                                      <p:to>
                                        <p:strVal val="visible"/>
                                      </p:to>
                                    </p:set>
                                    <p:anim calcmode="lin" valueType="num">
                                      <p:cBhvr>
                                        <p:cTn id="158" dur="500" fill="hold"/>
                                        <p:tgtEl>
                                          <p:spTgt spid="25"/>
                                        </p:tgtEl>
                                        <p:attrNameLst>
                                          <p:attrName>ppt_w</p:attrName>
                                        </p:attrNameLst>
                                      </p:cBhvr>
                                      <p:tavLst>
                                        <p:tav tm="0">
                                          <p:val>
                                            <p:fltVal val="0"/>
                                          </p:val>
                                        </p:tav>
                                        <p:tav tm="100000">
                                          <p:val>
                                            <p:strVal val="#ppt_w"/>
                                          </p:val>
                                        </p:tav>
                                      </p:tavLst>
                                    </p:anim>
                                    <p:anim calcmode="lin" valueType="num">
                                      <p:cBhvr>
                                        <p:cTn id="159" dur="500" fill="hold"/>
                                        <p:tgtEl>
                                          <p:spTgt spid="25"/>
                                        </p:tgtEl>
                                        <p:attrNameLst>
                                          <p:attrName>ppt_h</p:attrName>
                                        </p:attrNameLst>
                                      </p:cBhvr>
                                      <p:tavLst>
                                        <p:tav tm="0">
                                          <p:val>
                                            <p:fltVal val="0"/>
                                          </p:val>
                                        </p:tav>
                                        <p:tav tm="100000">
                                          <p:val>
                                            <p:strVal val="#ppt_h"/>
                                          </p:val>
                                        </p:tav>
                                      </p:tavLst>
                                    </p:anim>
                                    <p:animEffect transition="in" filter="fade">
                                      <p:cBhvr>
                                        <p:cTn id="160"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9" grpId="0" animBg="1"/>
      <p:bldP spid="10" grpId="0" animBg="1"/>
      <p:bldP spid="11" grpId="0" animBg="1"/>
      <p:bldP spid="12" grpId="0" animBg="1"/>
      <p:bldP spid="13" grpId="0" animBg="1"/>
      <p:bldP spid="14" grpId="0" animBg="1"/>
      <p:bldP spid="15" grpId="0" animBg="1"/>
      <p:bldP spid="19" grpId="0" animBg="1"/>
      <p:bldP spid="20" grpId="0" animBg="1"/>
      <p:bldP spid="21" grpId="0" animBg="1"/>
      <p:bldP spid="22" grpId="0" animBg="1"/>
      <p:bldP spid="23" grpId="0" animBg="1"/>
      <p:bldP spid="24" grpId="0" animBg="1"/>
      <p:bldP spid="2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509581"/>
            <a:ext cx="7457123" cy="637937"/>
          </a:xfrm>
          <a:prstGeom prst="rect">
            <a:avLst/>
          </a:prstGeom>
          <a:noFill/>
          <a:ln/>
        </p:spPr>
        <p:txBody>
          <a:bodyPr wrap="none" lIns="0" tIns="0" rIns="0" bIns="0" rtlCol="0" anchor="t"/>
          <a:lstStyle/>
          <a:p>
            <a:pPr marL="0" indent="0" algn="l">
              <a:lnSpc>
                <a:spcPts val="5000"/>
              </a:lnSpc>
              <a:buNone/>
            </a:pPr>
            <a:r>
              <a:rPr lang="en-US" sz="4000" b="1" dirty="0">
                <a:solidFill>
                  <a:srgbClr val="4B6981"/>
                </a:solidFill>
                <a:latin typeface="ZapfHumnst BT" panose="020B0502050508020304" pitchFamily="34" charset="0"/>
                <a:ea typeface="Playfair Display Semi Bold" pitchFamily="34" charset="-122"/>
                <a:cs typeface="Playfair Display Semi Bold" pitchFamily="34" charset="-120"/>
              </a:rPr>
              <a:t>Types of Organizational Change</a:t>
            </a:r>
            <a:endParaRPr lang="en-US" sz="4000" b="1" dirty="0">
              <a:latin typeface="ZapfHumnst BT" panose="020B0502050508020304" pitchFamily="34" charset="0"/>
            </a:endParaRPr>
          </a:p>
        </p:txBody>
      </p:sp>
      <p:sp>
        <p:nvSpPr>
          <p:cNvPr id="3" name="Text 1"/>
          <p:cNvSpPr/>
          <p:nvPr/>
        </p:nvSpPr>
        <p:spPr>
          <a:xfrm>
            <a:off x="793790" y="1399104"/>
            <a:ext cx="13042821" cy="653415"/>
          </a:xfrm>
          <a:prstGeom prst="rect">
            <a:avLst/>
          </a:prstGeom>
          <a:noFill/>
          <a:ln/>
        </p:spPr>
        <p:txBody>
          <a:bodyPr wrap="square" lIns="0" tIns="0" rIns="0" bIns="0" rtlCol="0" anchor="t"/>
          <a:lstStyle/>
          <a:p>
            <a:pPr marL="0" indent="0" algn="l">
              <a:buNone/>
            </a:pPr>
            <a:r>
              <a:rPr lang="en-US" sz="2400" dirty="0">
                <a:solidFill>
                  <a:srgbClr val="6F655D"/>
                </a:solidFill>
                <a:latin typeface="ZapfHumnst BT" panose="020B0502050508020304" pitchFamily="34" charset="0"/>
                <a:ea typeface="Public Sans" pitchFamily="34" charset="-122"/>
                <a:cs typeface="Public Sans" pitchFamily="34" charset="-120"/>
              </a:rPr>
              <a:t>Organizational change can be categorized by its scope and impact, ranging from small, continuous improvements to radical, company-wide overhauls.</a:t>
            </a:r>
            <a:endParaRPr lang="en-US" sz="2400" dirty="0">
              <a:latin typeface="ZapfHumnst BT" panose="020B0502050508020304" pitchFamily="34" charset="0"/>
            </a:endParaRPr>
          </a:p>
        </p:txBody>
      </p:sp>
      <p:pic>
        <p:nvPicPr>
          <p:cNvPr id="4" name="Image 0" descr="preencoded.png"/>
          <p:cNvPicPr>
            <a:picLocks noChangeAspect="1"/>
          </p:cNvPicPr>
          <p:nvPr/>
        </p:nvPicPr>
        <p:blipFill>
          <a:blip r:embed="rId3"/>
          <a:stretch>
            <a:fillRect/>
          </a:stretch>
        </p:blipFill>
        <p:spPr>
          <a:xfrm>
            <a:off x="793790" y="2317552"/>
            <a:ext cx="6521410" cy="816531"/>
          </a:xfrm>
          <a:prstGeom prst="rect">
            <a:avLst/>
          </a:prstGeom>
        </p:spPr>
      </p:pic>
      <p:sp>
        <p:nvSpPr>
          <p:cNvPr id="5" name="Text 2"/>
          <p:cNvSpPr/>
          <p:nvPr/>
        </p:nvSpPr>
        <p:spPr>
          <a:xfrm>
            <a:off x="997863" y="3439709"/>
            <a:ext cx="2551748" cy="318849"/>
          </a:xfrm>
          <a:prstGeom prst="rect">
            <a:avLst/>
          </a:prstGeom>
          <a:noFill/>
          <a:ln/>
        </p:spPr>
        <p:txBody>
          <a:bodyPr wrap="none" lIns="0" tIns="0" rIns="0" bIns="0" rtlCol="0" anchor="t"/>
          <a:lstStyle/>
          <a:p>
            <a:pPr marL="0" indent="0" algn="l">
              <a:buNone/>
            </a:pPr>
            <a:r>
              <a:rPr lang="en-US" sz="2800" b="1" dirty="0">
                <a:solidFill>
                  <a:srgbClr val="6F655D"/>
                </a:solidFill>
                <a:latin typeface="ZapfHumnst BT" panose="020B0502050508020304" pitchFamily="34" charset="0"/>
                <a:ea typeface="Playfair Display Semi Bold" pitchFamily="34" charset="-122"/>
                <a:cs typeface="Playfair Display Semi Bold" pitchFamily="34" charset="-120"/>
              </a:rPr>
              <a:t>Incremental Change</a:t>
            </a:r>
            <a:endParaRPr lang="en-US" sz="2800" b="1" dirty="0">
              <a:latin typeface="ZapfHumnst BT" panose="020B0502050508020304" pitchFamily="34" charset="0"/>
            </a:endParaRPr>
          </a:p>
        </p:txBody>
      </p:sp>
      <p:sp>
        <p:nvSpPr>
          <p:cNvPr id="6" name="Text 3"/>
          <p:cNvSpPr/>
          <p:nvPr/>
        </p:nvSpPr>
        <p:spPr>
          <a:xfrm>
            <a:off x="997863" y="3981205"/>
            <a:ext cx="6113264" cy="1306830"/>
          </a:xfrm>
          <a:prstGeom prst="rect">
            <a:avLst/>
          </a:prstGeom>
          <a:noFill/>
          <a:ln/>
        </p:spPr>
        <p:txBody>
          <a:bodyPr wrap="square" lIns="0" tIns="0" rIns="0" bIns="0" rtlCol="0" anchor="t"/>
          <a:lstStyle/>
          <a:p>
            <a:r>
              <a:rPr lang="en-US" sz="2400" b="1" dirty="0">
                <a:latin typeface="ZapfHumnst BT" panose="020B0502050508020304" pitchFamily="34" charset="0"/>
              </a:rPr>
              <a:t>Gradual, continuous improvements</a:t>
            </a:r>
            <a:r>
              <a:rPr lang="en-US" sz="2400" dirty="0">
                <a:latin typeface="ZapfHumnst BT" panose="020B0502050508020304" pitchFamily="34" charset="0"/>
              </a:rPr>
              <a:t> that refine existing processes or systems for optimization (e.g., process automation).</a:t>
            </a:r>
          </a:p>
        </p:txBody>
      </p:sp>
      <p:sp>
        <p:nvSpPr>
          <p:cNvPr id="7" name="Text 4"/>
          <p:cNvSpPr/>
          <p:nvPr/>
        </p:nvSpPr>
        <p:spPr>
          <a:xfrm>
            <a:off x="1321954" y="5062811"/>
            <a:ext cx="6113264" cy="326708"/>
          </a:xfrm>
          <a:prstGeom prst="rect">
            <a:avLst/>
          </a:prstGeom>
          <a:noFill/>
          <a:ln/>
        </p:spPr>
        <p:txBody>
          <a:bodyPr wrap="none" lIns="0" tIns="0" rIns="0" bIns="0" rtlCol="0" anchor="t"/>
          <a:lstStyle/>
          <a:p>
            <a:pPr marL="342900" indent="-342900" algn="l">
              <a:lnSpc>
                <a:spcPct val="200000"/>
              </a:lnSpc>
              <a:buSzPct val="100000"/>
              <a:buChar char="•"/>
            </a:pPr>
            <a:r>
              <a:rPr lang="en-US" sz="2400" dirty="0">
                <a:solidFill>
                  <a:srgbClr val="6F655D"/>
                </a:solidFill>
                <a:latin typeface="ZapfHumnst BT" panose="020B0502050508020304" pitchFamily="34" charset="0"/>
                <a:ea typeface="Public Sans" pitchFamily="34" charset="-122"/>
                <a:cs typeface="Public Sans" pitchFamily="34" charset="-120"/>
              </a:rPr>
              <a:t>Process automation</a:t>
            </a:r>
            <a:endParaRPr lang="en-US" sz="2400" dirty="0">
              <a:latin typeface="ZapfHumnst BT" panose="020B0502050508020304" pitchFamily="34" charset="0"/>
            </a:endParaRPr>
          </a:p>
        </p:txBody>
      </p:sp>
      <p:sp>
        <p:nvSpPr>
          <p:cNvPr id="8" name="Text 5"/>
          <p:cNvSpPr/>
          <p:nvPr/>
        </p:nvSpPr>
        <p:spPr>
          <a:xfrm>
            <a:off x="1321954" y="5460956"/>
            <a:ext cx="6113264" cy="326708"/>
          </a:xfrm>
          <a:prstGeom prst="rect">
            <a:avLst/>
          </a:prstGeom>
          <a:noFill/>
          <a:ln/>
        </p:spPr>
        <p:txBody>
          <a:bodyPr wrap="none" lIns="0" tIns="0" rIns="0" bIns="0" rtlCol="0" anchor="t"/>
          <a:lstStyle/>
          <a:p>
            <a:pPr marL="342900" indent="-342900" algn="l">
              <a:lnSpc>
                <a:spcPct val="200000"/>
              </a:lnSpc>
              <a:buSzPct val="100000"/>
              <a:buChar char="•"/>
            </a:pPr>
            <a:r>
              <a:rPr lang="en-US" sz="2400" dirty="0">
                <a:solidFill>
                  <a:srgbClr val="6F655D"/>
                </a:solidFill>
                <a:latin typeface="ZapfHumnst BT" panose="020B0502050508020304" pitchFamily="34" charset="0"/>
                <a:ea typeface="Public Sans" pitchFamily="34" charset="-122"/>
                <a:cs typeface="Public Sans" pitchFamily="34" charset="-120"/>
              </a:rPr>
              <a:t>Workflow updates</a:t>
            </a:r>
            <a:endParaRPr lang="en-US" sz="2400" dirty="0">
              <a:latin typeface="ZapfHumnst BT" panose="020B0502050508020304" pitchFamily="34" charset="0"/>
            </a:endParaRPr>
          </a:p>
        </p:txBody>
      </p:sp>
      <p:sp>
        <p:nvSpPr>
          <p:cNvPr id="9" name="Text 6"/>
          <p:cNvSpPr/>
          <p:nvPr/>
        </p:nvSpPr>
        <p:spPr>
          <a:xfrm>
            <a:off x="1321954" y="5859101"/>
            <a:ext cx="6113264" cy="326708"/>
          </a:xfrm>
          <a:prstGeom prst="rect">
            <a:avLst/>
          </a:prstGeom>
          <a:noFill/>
          <a:ln/>
        </p:spPr>
        <p:txBody>
          <a:bodyPr wrap="none" lIns="0" tIns="0" rIns="0" bIns="0" rtlCol="0" anchor="t"/>
          <a:lstStyle/>
          <a:p>
            <a:pPr marL="342900" indent="-342900" algn="l">
              <a:lnSpc>
                <a:spcPct val="200000"/>
              </a:lnSpc>
              <a:buSzPct val="100000"/>
              <a:buChar char="•"/>
            </a:pPr>
            <a:r>
              <a:rPr lang="en-US" sz="2400" dirty="0">
                <a:solidFill>
                  <a:srgbClr val="6F655D"/>
                </a:solidFill>
                <a:latin typeface="ZapfHumnst BT" panose="020B0502050508020304" pitchFamily="34" charset="0"/>
                <a:ea typeface="Public Sans" pitchFamily="34" charset="-122"/>
                <a:cs typeface="Public Sans" pitchFamily="34" charset="-120"/>
              </a:rPr>
              <a:t>Minor policy adjustments</a:t>
            </a:r>
            <a:endParaRPr lang="en-US" sz="2400" dirty="0">
              <a:latin typeface="ZapfHumnst BT" panose="020B0502050508020304" pitchFamily="34" charset="0"/>
            </a:endParaRPr>
          </a:p>
        </p:txBody>
      </p:sp>
      <p:pic>
        <p:nvPicPr>
          <p:cNvPr id="10" name="Image 1" descr="preencoded.png"/>
          <p:cNvPicPr>
            <a:picLocks noChangeAspect="1"/>
          </p:cNvPicPr>
          <p:nvPr/>
        </p:nvPicPr>
        <p:blipFill>
          <a:blip r:embed="rId4"/>
          <a:stretch>
            <a:fillRect/>
          </a:stretch>
        </p:blipFill>
        <p:spPr>
          <a:xfrm>
            <a:off x="7315201" y="2307431"/>
            <a:ext cx="6521410" cy="816531"/>
          </a:xfrm>
          <a:prstGeom prst="rect">
            <a:avLst/>
          </a:prstGeom>
        </p:spPr>
      </p:pic>
      <p:sp>
        <p:nvSpPr>
          <p:cNvPr id="11" name="Text 7"/>
          <p:cNvSpPr/>
          <p:nvPr/>
        </p:nvSpPr>
        <p:spPr>
          <a:xfrm>
            <a:off x="7519273" y="3407331"/>
            <a:ext cx="3002042" cy="318849"/>
          </a:xfrm>
          <a:prstGeom prst="rect">
            <a:avLst/>
          </a:prstGeom>
          <a:noFill/>
          <a:ln/>
        </p:spPr>
        <p:txBody>
          <a:bodyPr wrap="none" lIns="0" tIns="0" rIns="0" bIns="0" rtlCol="0" anchor="t"/>
          <a:lstStyle/>
          <a:p>
            <a:pPr marL="0" indent="0" algn="l">
              <a:buNone/>
            </a:pPr>
            <a:r>
              <a:rPr lang="en-US" sz="2800" b="1" dirty="0">
                <a:solidFill>
                  <a:srgbClr val="6F655D"/>
                </a:solidFill>
                <a:latin typeface="ZapfHumnst BT" panose="020B0502050508020304" pitchFamily="34" charset="0"/>
                <a:ea typeface="Playfair Display Semi Bold" pitchFamily="34" charset="-122"/>
                <a:cs typeface="Playfair Display Semi Bold" pitchFamily="34" charset="-120"/>
              </a:rPr>
              <a:t>Transformational Change</a:t>
            </a:r>
            <a:endParaRPr lang="en-US" sz="2800" b="1" dirty="0">
              <a:latin typeface="ZapfHumnst BT" panose="020B0502050508020304" pitchFamily="34" charset="0"/>
            </a:endParaRPr>
          </a:p>
        </p:txBody>
      </p:sp>
      <p:sp>
        <p:nvSpPr>
          <p:cNvPr id="12" name="Text 8"/>
          <p:cNvSpPr/>
          <p:nvPr/>
        </p:nvSpPr>
        <p:spPr>
          <a:xfrm>
            <a:off x="7519273" y="3864590"/>
            <a:ext cx="6113264" cy="1306830"/>
          </a:xfrm>
          <a:prstGeom prst="rect">
            <a:avLst/>
          </a:prstGeom>
          <a:noFill/>
          <a:ln/>
        </p:spPr>
        <p:txBody>
          <a:bodyPr wrap="square" lIns="0" tIns="0" rIns="0" bIns="0" rtlCol="0" anchor="t"/>
          <a:lstStyle/>
          <a:p>
            <a:r>
              <a:rPr lang="en-US" sz="2400" b="1" dirty="0">
                <a:latin typeface="ZapfHumnst BT" panose="020B0502050508020304" pitchFamily="34" charset="0"/>
              </a:rPr>
              <a:t>Radical, organization-wide shifts</a:t>
            </a:r>
            <a:r>
              <a:rPr lang="en-US" sz="2400" dirty="0">
                <a:latin typeface="ZapfHumnst BT" panose="020B0502050508020304" pitchFamily="34" charset="0"/>
              </a:rPr>
              <a:t> fundamentally altering business models, culture, or strategy (e.g., digital transformation).</a:t>
            </a:r>
          </a:p>
        </p:txBody>
      </p:sp>
      <p:sp>
        <p:nvSpPr>
          <p:cNvPr id="13" name="Text 9"/>
          <p:cNvSpPr/>
          <p:nvPr/>
        </p:nvSpPr>
        <p:spPr>
          <a:xfrm>
            <a:off x="7843364" y="5062811"/>
            <a:ext cx="6113264" cy="326708"/>
          </a:xfrm>
          <a:prstGeom prst="rect">
            <a:avLst/>
          </a:prstGeom>
          <a:noFill/>
          <a:ln/>
        </p:spPr>
        <p:txBody>
          <a:bodyPr wrap="none" lIns="0" tIns="0" rIns="0" bIns="0" rtlCol="0" anchor="t"/>
          <a:lstStyle/>
          <a:p>
            <a:pPr marL="342900" indent="-342900" algn="l">
              <a:lnSpc>
                <a:spcPct val="200000"/>
              </a:lnSpc>
              <a:buSzPct val="100000"/>
              <a:buChar char="•"/>
            </a:pPr>
            <a:r>
              <a:rPr lang="en-US" sz="2400" dirty="0">
                <a:solidFill>
                  <a:srgbClr val="6F655D"/>
                </a:solidFill>
                <a:latin typeface="ZapfHumnst BT" panose="020B0502050508020304" pitchFamily="34" charset="0"/>
                <a:ea typeface="Public Sans" pitchFamily="34" charset="-122"/>
                <a:cs typeface="Public Sans" pitchFamily="34" charset="-120"/>
              </a:rPr>
              <a:t>Digital transformation</a:t>
            </a:r>
            <a:endParaRPr lang="en-US" sz="2400" dirty="0">
              <a:latin typeface="ZapfHumnst BT" panose="020B0502050508020304" pitchFamily="34" charset="0"/>
            </a:endParaRPr>
          </a:p>
        </p:txBody>
      </p:sp>
      <p:sp>
        <p:nvSpPr>
          <p:cNvPr id="14" name="Text 10"/>
          <p:cNvSpPr/>
          <p:nvPr/>
        </p:nvSpPr>
        <p:spPr>
          <a:xfrm>
            <a:off x="7843364" y="5460956"/>
            <a:ext cx="6113264" cy="326708"/>
          </a:xfrm>
          <a:prstGeom prst="rect">
            <a:avLst/>
          </a:prstGeom>
          <a:noFill/>
          <a:ln/>
        </p:spPr>
        <p:txBody>
          <a:bodyPr wrap="none" lIns="0" tIns="0" rIns="0" bIns="0" rtlCol="0" anchor="t"/>
          <a:lstStyle/>
          <a:p>
            <a:pPr marL="342900" indent="-342900" algn="l">
              <a:lnSpc>
                <a:spcPct val="200000"/>
              </a:lnSpc>
              <a:buSzPct val="100000"/>
              <a:buChar char="•"/>
            </a:pPr>
            <a:r>
              <a:rPr lang="en-US" sz="2400" dirty="0">
                <a:solidFill>
                  <a:srgbClr val="6F655D"/>
                </a:solidFill>
                <a:latin typeface="ZapfHumnst BT" panose="020B0502050508020304" pitchFamily="34" charset="0"/>
                <a:ea typeface="Public Sans" pitchFamily="34" charset="-122"/>
                <a:cs typeface="Public Sans" pitchFamily="34" charset="-120"/>
              </a:rPr>
              <a:t>Major restructuring</a:t>
            </a:r>
            <a:endParaRPr lang="en-US" sz="2400" dirty="0">
              <a:latin typeface="ZapfHumnst BT" panose="020B0502050508020304" pitchFamily="34" charset="0"/>
            </a:endParaRPr>
          </a:p>
        </p:txBody>
      </p:sp>
      <p:sp>
        <p:nvSpPr>
          <p:cNvPr id="15" name="Text 11"/>
          <p:cNvSpPr/>
          <p:nvPr/>
        </p:nvSpPr>
        <p:spPr>
          <a:xfrm>
            <a:off x="7843364" y="5859101"/>
            <a:ext cx="6113264" cy="326708"/>
          </a:xfrm>
          <a:prstGeom prst="rect">
            <a:avLst/>
          </a:prstGeom>
          <a:noFill/>
          <a:ln/>
        </p:spPr>
        <p:txBody>
          <a:bodyPr wrap="none" lIns="0" tIns="0" rIns="0" bIns="0" rtlCol="0" anchor="t"/>
          <a:lstStyle/>
          <a:p>
            <a:pPr marL="342900" indent="-342900" algn="l">
              <a:lnSpc>
                <a:spcPct val="200000"/>
              </a:lnSpc>
              <a:buSzPct val="100000"/>
              <a:buChar char="•"/>
            </a:pPr>
            <a:r>
              <a:rPr lang="en-US" sz="2400" dirty="0">
                <a:solidFill>
                  <a:srgbClr val="6F655D"/>
                </a:solidFill>
                <a:latin typeface="ZapfHumnst BT" panose="020B0502050508020304" pitchFamily="34" charset="0"/>
                <a:ea typeface="Public Sans" pitchFamily="34" charset="-122"/>
                <a:cs typeface="Public Sans" pitchFamily="34" charset="-120"/>
              </a:rPr>
              <a:t>Mergers &amp; Acquisitions</a:t>
            </a:r>
            <a:endParaRPr lang="en-US" sz="2400" dirty="0">
              <a:latin typeface="ZapfHumnst BT" panose="020B0502050508020304" pitchFamily="34" charset="0"/>
            </a:endParaRPr>
          </a:p>
        </p:txBody>
      </p:sp>
      <p:sp>
        <p:nvSpPr>
          <p:cNvPr id="16" name="Text 12"/>
          <p:cNvSpPr/>
          <p:nvPr/>
        </p:nvSpPr>
        <p:spPr>
          <a:xfrm>
            <a:off x="793790" y="7274600"/>
            <a:ext cx="13042821" cy="261342"/>
          </a:xfrm>
          <a:prstGeom prst="rect">
            <a:avLst/>
          </a:prstGeom>
          <a:noFill/>
          <a:ln/>
        </p:spPr>
        <p:txBody>
          <a:bodyPr wrap="none" lIns="0" tIns="0" rIns="0" bIns="0" rtlCol="0" anchor="t"/>
          <a:lstStyle/>
          <a:p>
            <a:pPr marL="0" indent="0" algn="l">
              <a:lnSpc>
                <a:spcPts val="2050"/>
              </a:lnSpc>
              <a:buNone/>
            </a:pPr>
            <a:r>
              <a:rPr lang="en-US" sz="1250" dirty="0">
                <a:solidFill>
                  <a:srgbClr val="6F655D"/>
                </a:solidFill>
                <a:latin typeface="ZapfHumnst BT" panose="020B0502050508020304" pitchFamily="34" charset="0"/>
                <a:ea typeface="Public Sans" pitchFamily="34" charset="-122"/>
                <a:cs typeface="Public Sans" pitchFamily="34" charset="-120"/>
              </a:rPr>
              <a:t>Reference: Singh (2024).</a:t>
            </a:r>
            <a:endParaRPr lang="en-US" sz="1250" dirty="0">
              <a:latin typeface="ZapfHumnst BT" panose="020B05020505080203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 fill="hold"/>
                                        <p:tgtEl>
                                          <p:spTgt spid="2"/>
                                        </p:tgtEl>
                                        <p:attrNameLst>
                                          <p:attrName>ppt_w</p:attrName>
                                        </p:attrNameLst>
                                      </p:cBhvr>
                                      <p:tavLst>
                                        <p:tav tm="0">
                                          <p:val>
                                            <p:fltVal val="0"/>
                                          </p:val>
                                        </p:tav>
                                        <p:tav tm="100000">
                                          <p:val>
                                            <p:strVal val="#ppt_w"/>
                                          </p:val>
                                        </p:tav>
                                      </p:tavLst>
                                    </p:anim>
                                    <p:anim calcmode="lin" valueType="num">
                                      <p:cBhvr>
                                        <p:cTn id="8" dur="10" fill="hold"/>
                                        <p:tgtEl>
                                          <p:spTgt spid="2"/>
                                        </p:tgtEl>
                                        <p:attrNameLst>
                                          <p:attrName>ppt_h</p:attrName>
                                        </p:attrNameLst>
                                      </p:cBhvr>
                                      <p:tavLst>
                                        <p:tav tm="0">
                                          <p:val>
                                            <p:fltVal val="0"/>
                                          </p:val>
                                        </p:tav>
                                        <p:tav tm="100000">
                                          <p:val>
                                            <p:strVal val="#ppt_h"/>
                                          </p:val>
                                        </p:tav>
                                      </p:tavLst>
                                    </p:anim>
                                    <p:animEffect transition="in" filter="fade">
                                      <p:cBhvr>
                                        <p:cTn id="9" dur="1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p:cTn id="14" dur="10" fill="hold"/>
                                        <p:tgtEl>
                                          <p:spTgt spid="3"/>
                                        </p:tgtEl>
                                        <p:attrNameLst>
                                          <p:attrName>ppt_w</p:attrName>
                                        </p:attrNameLst>
                                      </p:cBhvr>
                                      <p:tavLst>
                                        <p:tav tm="0">
                                          <p:val>
                                            <p:fltVal val="0"/>
                                          </p:val>
                                        </p:tav>
                                        <p:tav tm="100000">
                                          <p:val>
                                            <p:strVal val="#ppt_w"/>
                                          </p:val>
                                        </p:tav>
                                      </p:tavLst>
                                    </p:anim>
                                    <p:anim calcmode="lin" valueType="num">
                                      <p:cBhvr>
                                        <p:cTn id="15" dur="10" fill="hold"/>
                                        <p:tgtEl>
                                          <p:spTgt spid="3"/>
                                        </p:tgtEl>
                                        <p:attrNameLst>
                                          <p:attrName>ppt_h</p:attrName>
                                        </p:attrNameLst>
                                      </p:cBhvr>
                                      <p:tavLst>
                                        <p:tav tm="0">
                                          <p:val>
                                            <p:fltVal val="0"/>
                                          </p:val>
                                        </p:tav>
                                        <p:tav tm="100000">
                                          <p:val>
                                            <p:strVal val="#ppt_h"/>
                                          </p:val>
                                        </p:tav>
                                      </p:tavLst>
                                    </p:anim>
                                    <p:animEffect transition="in" filter="fade">
                                      <p:cBhvr>
                                        <p:cTn id="16" dur="10"/>
                                        <p:tgtEl>
                                          <p:spTgt spid="3"/>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anim calcmode="lin" valueType="num">
                                      <p:cBhvr>
                                        <p:cTn id="21" dur="10" fill="hold"/>
                                        <p:tgtEl>
                                          <p:spTgt spid="4"/>
                                        </p:tgtEl>
                                        <p:attrNameLst>
                                          <p:attrName>ppt_w</p:attrName>
                                        </p:attrNameLst>
                                      </p:cBhvr>
                                      <p:tavLst>
                                        <p:tav tm="0">
                                          <p:val>
                                            <p:fltVal val="0"/>
                                          </p:val>
                                        </p:tav>
                                        <p:tav tm="100000">
                                          <p:val>
                                            <p:strVal val="#ppt_w"/>
                                          </p:val>
                                        </p:tav>
                                      </p:tavLst>
                                    </p:anim>
                                    <p:anim calcmode="lin" valueType="num">
                                      <p:cBhvr>
                                        <p:cTn id="22" dur="10" fill="hold"/>
                                        <p:tgtEl>
                                          <p:spTgt spid="4"/>
                                        </p:tgtEl>
                                        <p:attrNameLst>
                                          <p:attrName>ppt_h</p:attrName>
                                        </p:attrNameLst>
                                      </p:cBhvr>
                                      <p:tavLst>
                                        <p:tav tm="0">
                                          <p:val>
                                            <p:fltVal val="0"/>
                                          </p:val>
                                        </p:tav>
                                        <p:tav tm="100000">
                                          <p:val>
                                            <p:strVal val="#ppt_h"/>
                                          </p:val>
                                        </p:tav>
                                      </p:tavLst>
                                    </p:anim>
                                    <p:animEffect transition="in" filter="fade">
                                      <p:cBhvr>
                                        <p:cTn id="23" dur="10"/>
                                        <p:tgtEl>
                                          <p:spTgt spid="4"/>
                                        </p:tgtEl>
                                      </p:cBhvr>
                                    </p:animEffect>
                                  </p:childTnLst>
                                </p:cTn>
                              </p:par>
                              <p:par>
                                <p:cTn id="24" presetID="53" presetClass="entr" presetSubtype="16" fill="hold" grpId="0" nodeType="withEffect">
                                  <p:stCondLst>
                                    <p:cond delay="0"/>
                                  </p:stCondLst>
                                  <p:childTnLst>
                                    <p:set>
                                      <p:cBhvr>
                                        <p:cTn id="25" dur="1" fill="hold">
                                          <p:stCondLst>
                                            <p:cond delay="0"/>
                                          </p:stCondLst>
                                        </p:cTn>
                                        <p:tgtEl>
                                          <p:spTgt spid="5"/>
                                        </p:tgtEl>
                                        <p:attrNameLst>
                                          <p:attrName>style.visibility</p:attrName>
                                        </p:attrNameLst>
                                      </p:cBhvr>
                                      <p:to>
                                        <p:strVal val="visible"/>
                                      </p:to>
                                    </p:set>
                                    <p:anim calcmode="lin" valueType="num">
                                      <p:cBhvr>
                                        <p:cTn id="26" dur="10" fill="hold"/>
                                        <p:tgtEl>
                                          <p:spTgt spid="5"/>
                                        </p:tgtEl>
                                        <p:attrNameLst>
                                          <p:attrName>ppt_w</p:attrName>
                                        </p:attrNameLst>
                                      </p:cBhvr>
                                      <p:tavLst>
                                        <p:tav tm="0">
                                          <p:val>
                                            <p:fltVal val="0"/>
                                          </p:val>
                                        </p:tav>
                                        <p:tav tm="100000">
                                          <p:val>
                                            <p:strVal val="#ppt_w"/>
                                          </p:val>
                                        </p:tav>
                                      </p:tavLst>
                                    </p:anim>
                                    <p:anim calcmode="lin" valueType="num">
                                      <p:cBhvr>
                                        <p:cTn id="27" dur="10" fill="hold"/>
                                        <p:tgtEl>
                                          <p:spTgt spid="5"/>
                                        </p:tgtEl>
                                        <p:attrNameLst>
                                          <p:attrName>ppt_h</p:attrName>
                                        </p:attrNameLst>
                                      </p:cBhvr>
                                      <p:tavLst>
                                        <p:tav tm="0">
                                          <p:val>
                                            <p:fltVal val="0"/>
                                          </p:val>
                                        </p:tav>
                                        <p:tav tm="100000">
                                          <p:val>
                                            <p:strVal val="#ppt_h"/>
                                          </p:val>
                                        </p:tav>
                                      </p:tavLst>
                                    </p:anim>
                                    <p:animEffect transition="in" filter="fade">
                                      <p:cBhvr>
                                        <p:cTn id="28" dur="10"/>
                                        <p:tgtEl>
                                          <p:spTgt spid="5"/>
                                        </p:tgtEl>
                                      </p:cBhvr>
                                    </p:animEffect>
                                  </p:childTnLst>
                                </p:cTn>
                              </p:par>
                            </p:childTnLst>
                          </p:cTn>
                        </p:par>
                      </p:childTnLst>
                    </p:cTn>
                  </p:par>
                  <p:par>
                    <p:cTn id="29" fill="hold">
                      <p:stCondLst>
                        <p:cond delay="indefinite"/>
                      </p:stCondLst>
                      <p:childTnLst>
                        <p:par>
                          <p:cTn id="30" fill="hold">
                            <p:stCondLst>
                              <p:cond delay="0"/>
                            </p:stCondLst>
                            <p:childTnLst>
                              <p:par>
                                <p:cTn id="31" presetID="53" presetClass="entr" presetSubtype="16" fill="hold" grpId="0" nodeType="clickEffect">
                                  <p:stCondLst>
                                    <p:cond delay="0"/>
                                  </p:stCondLst>
                                  <p:childTnLst>
                                    <p:set>
                                      <p:cBhvr>
                                        <p:cTn id="32" dur="1" fill="hold">
                                          <p:stCondLst>
                                            <p:cond delay="0"/>
                                          </p:stCondLst>
                                        </p:cTn>
                                        <p:tgtEl>
                                          <p:spTgt spid="6"/>
                                        </p:tgtEl>
                                        <p:attrNameLst>
                                          <p:attrName>style.visibility</p:attrName>
                                        </p:attrNameLst>
                                      </p:cBhvr>
                                      <p:to>
                                        <p:strVal val="visible"/>
                                      </p:to>
                                    </p:set>
                                    <p:anim calcmode="lin" valueType="num">
                                      <p:cBhvr>
                                        <p:cTn id="33" dur="10" fill="hold"/>
                                        <p:tgtEl>
                                          <p:spTgt spid="6"/>
                                        </p:tgtEl>
                                        <p:attrNameLst>
                                          <p:attrName>ppt_w</p:attrName>
                                        </p:attrNameLst>
                                      </p:cBhvr>
                                      <p:tavLst>
                                        <p:tav tm="0">
                                          <p:val>
                                            <p:fltVal val="0"/>
                                          </p:val>
                                        </p:tav>
                                        <p:tav tm="100000">
                                          <p:val>
                                            <p:strVal val="#ppt_w"/>
                                          </p:val>
                                        </p:tav>
                                      </p:tavLst>
                                    </p:anim>
                                    <p:anim calcmode="lin" valueType="num">
                                      <p:cBhvr>
                                        <p:cTn id="34" dur="10" fill="hold"/>
                                        <p:tgtEl>
                                          <p:spTgt spid="6"/>
                                        </p:tgtEl>
                                        <p:attrNameLst>
                                          <p:attrName>ppt_h</p:attrName>
                                        </p:attrNameLst>
                                      </p:cBhvr>
                                      <p:tavLst>
                                        <p:tav tm="0">
                                          <p:val>
                                            <p:fltVal val="0"/>
                                          </p:val>
                                        </p:tav>
                                        <p:tav tm="100000">
                                          <p:val>
                                            <p:strVal val="#ppt_h"/>
                                          </p:val>
                                        </p:tav>
                                      </p:tavLst>
                                    </p:anim>
                                    <p:animEffect transition="in" filter="fade">
                                      <p:cBhvr>
                                        <p:cTn id="35" dur="10"/>
                                        <p:tgtEl>
                                          <p:spTgt spid="6"/>
                                        </p:tgtEl>
                                      </p:cBhvr>
                                    </p:animEffect>
                                  </p:childTnLst>
                                </p:cTn>
                              </p:par>
                            </p:childTnLst>
                          </p:cTn>
                        </p:par>
                      </p:childTnLst>
                    </p:cTn>
                  </p:par>
                  <p:par>
                    <p:cTn id="36" fill="hold">
                      <p:stCondLst>
                        <p:cond delay="indefinite"/>
                      </p:stCondLst>
                      <p:childTnLst>
                        <p:par>
                          <p:cTn id="37" fill="hold">
                            <p:stCondLst>
                              <p:cond delay="0"/>
                            </p:stCondLst>
                            <p:childTnLst>
                              <p:par>
                                <p:cTn id="38" presetID="53" presetClass="entr" presetSubtype="16" fill="hold" grpId="0" nodeType="clickEffect">
                                  <p:stCondLst>
                                    <p:cond delay="0"/>
                                  </p:stCondLst>
                                  <p:childTnLst>
                                    <p:set>
                                      <p:cBhvr>
                                        <p:cTn id="39" dur="1" fill="hold">
                                          <p:stCondLst>
                                            <p:cond delay="0"/>
                                          </p:stCondLst>
                                        </p:cTn>
                                        <p:tgtEl>
                                          <p:spTgt spid="7"/>
                                        </p:tgtEl>
                                        <p:attrNameLst>
                                          <p:attrName>style.visibility</p:attrName>
                                        </p:attrNameLst>
                                      </p:cBhvr>
                                      <p:to>
                                        <p:strVal val="visible"/>
                                      </p:to>
                                    </p:set>
                                    <p:anim calcmode="lin" valueType="num">
                                      <p:cBhvr>
                                        <p:cTn id="40" dur="10" fill="hold"/>
                                        <p:tgtEl>
                                          <p:spTgt spid="7"/>
                                        </p:tgtEl>
                                        <p:attrNameLst>
                                          <p:attrName>ppt_w</p:attrName>
                                        </p:attrNameLst>
                                      </p:cBhvr>
                                      <p:tavLst>
                                        <p:tav tm="0">
                                          <p:val>
                                            <p:fltVal val="0"/>
                                          </p:val>
                                        </p:tav>
                                        <p:tav tm="100000">
                                          <p:val>
                                            <p:strVal val="#ppt_w"/>
                                          </p:val>
                                        </p:tav>
                                      </p:tavLst>
                                    </p:anim>
                                    <p:anim calcmode="lin" valueType="num">
                                      <p:cBhvr>
                                        <p:cTn id="41" dur="10" fill="hold"/>
                                        <p:tgtEl>
                                          <p:spTgt spid="7"/>
                                        </p:tgtEl>
                                        <p:attrNameLst>
                                          <p:attrName>ppt_h</p:attrName>
                                        </p:attrNameLst>
                                      </p:cBhvr>
                                      <p:tavLst>
                                        <p:tav tm="0">
                                          <p:val>
                                            <p:fltVal val="0"/>
                                          </p:val>
                                        </p:tav>
                                        <p:tav tm="100000">
                                          <p:val>
                                            <p:strVal val="#ppt_h"/>
                                          </p:val>
                                        </p:tav>
                                      </p:tavLst>
                                    </p:anim>
                                    <p:animEffect transition="in" filter="fade">
                                      <p:cBhvr>
                                        <p:cTn id="42" dur="10"/>
                                        <p:tgtEl>
                                          <p:spTgt spid="7"/>
                                        </p:tgtEl>
                                      </p:cBhvr>
                                    </p:animEffect>
                                  </p:childTnLst>
                                </p:cTn>
                              </p:par>
                            </p:childTnLst>
                          </p:cTn>
                        </p:par>
                      </p:childTnLst>
                    </p:cTn>
                  </p:par>
                  <p:par>
                    <p:cTn id="43" fill="hold">
                      <p:stCondLst>
                        <p:cond delay="indefinite"/>
                      </p:stCondLst>
                      <p:childTnLst>
                        <p:par>
                          <p:cTn id="44" fill="hold">
                            <p:stCondLst>
                              <p:cond delay="0"/>
                            </p:stCondLst>
                            <p:childTnLst>
                              <p:par>
                                <p:cTn id="45" presetID="53" presetClass="entr" presetSubtype="16" fill="hold" grpId="0" nodeType="clickEffect">
                                  <p:stCondLst>
                                    <p:cond delay="0"/>
                                  </p:stCondLst>
                                  <p:childTnLst>
                                    <p:set>
                                      <p:cBhvr>
                                        <p:cTn id="46" dur="1" fill="hold">
                                          <p:stCondLst>
                                            <p:cond delay="0"/>
                                          </p:stCondLst>
                                        </p:cTn>
                                        <p:tgtEl>
                                          <p:spTgt spid="8"/>
                                        </p:tgtEl>
                                        <p:attrNameLst>
                                          <p:attrName>style.visibility</p:attrName>
                                        </p:attrNameLst>
                                      </p:cBhvr>
                                      <p:to>
                                        <p:strVal val="visible"/>
                                      </p:to>
                                    </p:set>
                                    <p:anim calcmode="lin" valueType="num">
                                      <p:cBhvr>
                                        <p:cTn id="47" dur="10" fill="hold"/>
                                        <p:tgtEl>
                                          <p:spTgt spid="8"/>
                                        </p:tgtEl>
                                        <p:attrNameLst>
                                          <p:attrName>ppt_w</p:attrName>
                                        </p:attrNameLst>
                                      </p:cBhvr>
                                      <p:tavLst>
                                        <p:tav tm="0">
                                          <p:val>
                                            <p:fltVal val="0"/>
                                          </p:val>
                                        </p:tav>
                                        <p:tav tm="100000">
                                          <p:val>
                                            <p:strVal val="#ppt_w"/>
                                          </p:val>
                                        </p:tav>
                                      </p:tavLst>
                                    </p:anim>
                                    <p:anim calcmode="lin" valueType="num">
                                      <p:cBhvr>
                                        <p:cTn id="48" dur="10" fill="hold"/>
                                        <p:tgtEl>
                                          <p:spTgt spid="8"/>
                                        </p:tgtEl>
                                        <p:attrNameLst>
                                          <p:attrName>ppt_h</p:attrName>
                                        </p:attrNameLst>
                                      </p:cBhvr>
                                      <p:tavLst>
                                        <p:tav tm="0">
                                          <p:val>
                                            <p:fltVal val="0"/>
                                          </p:val>
                                        </p:tav>
                                        <p:tav tm="100000">
                                          <p:val>
                                            <p:strVal val="#ppt_h"/>
                                          </p:val>
                                        </p:tav>
                                      </p:tavLst>
                                    </p:anim>
                                    <p:animEffect transition="in" filter="fade">
                                      <p:cBhvr>
                                        <p:cTn id="49" dur="10"/>
                                        <p:tgtEl>
                                          <p:spTgt spid="8"/>
                                        </p:tgtEl>
                                      </p:cBhvr>
                                    </p:animEffect>
                                  </p:childTnLst>
                                </p:cTn>
                              </p:par>
                            </p:childTnLst>
                          </p:cTn>
                        </p:par>
                      </p:childTnLst>
                    </p:cTn>
                  </p:par>
                  <p:par>
                    <p:cTn id="50" fill="hold">
                      <p:stCondLst>
                        <p:cond delay="indefinite"/>
                      </p:stCondLst>
                      <p:childTnLst>
                        <p:par>
                          <p:cTn id="51" fill="hold">
                            <p:stCondLst>
                              <p:cond delay="0"/>
                            </p:stCondLst>
                            <p:childTnLst>
                              <p:par>
                                <p:cTn id="52" presetID="53" presetClass="entr" presetSubtype="16" fill="hold" grpId="0" nodeType="clickEffect">
                                  <p:stCondLst>
                                    <p:cond delay="0"/>
                                  </p:stCondLst>
                                  <p:childTnLst>
                                    <p:set>
                                      <p:cBhvr>
                                        <p:cTn id="53" dur="1" fill="hold">
                                          <p:stCondLst>
                                            <p:cond delay="0"/>
                                          </p:stCondLst>
                                        </p:cTn>
                                        <p:tgtEl>
                                          <p:spTgt spid="9"/>
                                        </p:tgtEl>
                                        <p:attrNameLst>
                                          <p:attrName>style.visibility</p:attrName>
                                        </p:attrNameLst>
                                      </p:cBhvr>
                                      <p:to>
                                        <p:strVal val="visible"/>
                                      </p:to>
                                    </p:set>
                                    <p:anim calcmode="lin" valueType="num">
                                      <p:cBhvr>
                                        <p:cTn id="54" dur="10" fill="hold"/>
                                        <p:tgtEl>
                                          <p:spTgt spid="9"/>
                                        </p:tgtEl>
                                        <p:attrNameLst>
                                          <p:attrName>ppt_w</p:attrName>
                                        </p:attrNameLst>
                                      </p:cBhvr>
                                      <p:tavLst>
                                        <p:tav tm="0">
                                          <p:val>
                                            <p:fltVal val="0"/>
                                          </p:val>
                                        </p:tav>
                                        <p:tav tm="100000">
                                          <p:val>
                                            <p:strVal val="#ppt_w"/>
                                          </p:val>
                                        </p:tav>
                                      </p:tavLst>
                                    </p:anim>
                                    <p:anim calcmode="lin" valueType="num">
                                      <p:cBhvr>
                                        <p:cTn id="55" dur="10" fill="hold"/>
                                        <p:tgtEl>
                                          <p:spTgt spid="9"/>
                                        </p:tgtEl>
                                        <p:attrNameLst>
                                          <p:attrName>ppt_h</p:attrName>
                                        </p:attrNameLst>
                                      </p:cBhvr>
                                      <p:tavLst>
                                        <p:tav tm="0">
                                          <p:val>
                                            <p:fltVal val="0"/>
                                          </p:val>
                                        </p:tav>
                                        <p:tav tm="100000">
                                          <p:val>
                                            <p:strVal val="#ppt_h"/>
                                          </p:val>
                                        </p:tav>
                                      </p:tavLst>
                                    </p:anim>
                                    <p:animEffect transition="in" filter="fade">
                                      <p:cBhvr>
                                        <p:cTn id="56" dur="10"/>
                                        <p:tgtEl>
                                          <p:spTgt spid="9"/>
                                        </p:tgtEl>
                                      </p:cBhvr>
                                    </p:animEffect>
                                  </p:childTnLst>
                                </p:cTn>
                              </p:par>
                            </p:childTnLst>
                          </p:cTn>
                        </p:par>
                      </p:childTnLst>
                    </p:cTn>
                  </p:par>
                  <p:par>
                    <p:cTn id="57" fill="hold">
                      <p:stCondLst>
                        <p:cond delay="indefinite"/>
                      </p:stCondLst>
                      <p:childTnLst>
                        <p:par>
                          <p:cTn id="58" fill="hold">
                            <p:stCondLst>
                              <p:cond delay="0"/>
                            </p:stCondLst>
                            <p:childTnLst>
                              <p:par>
                                <p:cTn id="59" presetID="53" presetClass="entr" presetSubtype="16" fill="hold" nodeType="clickEffect">
                                  <p:stCondLst>
                                    <p:cond delay="0"/>
                                  </p:stCondLst>
                                  <p:childTnLst>
                                    <p:set>
                                      <p:cBhvr>
                                        <p:cTn id="60" dur="1" fill="hold">
                                          <p:stCondLst>
                                            <p:cond delay="0"/>
                                          </p:stCondLst>
                                        </p:cTn>
                                        <p:tgtEl>
                                          <p:spTgt spid="10"/>
                                        </p:tgtEl>
                                        <p:attrNameLst>
                                          <p:attrName>style.visibility</p:attrName>
                                        </p:attrNameLst>
                                      </p:cBhvr>
                                      <p:to>
                                        <p:strVal val="visible"/>
                                      </p:to>
                                    </p:set>
                                    <p:anim calcmode="lin" valueType="num">
                                      <p:cBhvr>
                                        <p:cTn id="61" dur="10" fill="hold"/>
                                        <p:tgtEl>
                                          <p:spTgt spid="10"/>
                                        </p:tgtEl>
                                        <p:attrNameLst>
                                          <p:attrName>ppt_w</p:attrName>
                                        </p:attrNameLst>
                                      </p:cBhvr>
                                      <p:tavLst>
                                        <p:tav tm="0">
                                          <p:val>
                                            <p:fltVal val="0"/>
                                          </p:val>
                                        </p:tav>
                                        <p:tav tm="100000">
                                          <p:val>
                                            <p:strVal val="#ppt_w"/>
                                          </p:val>
                                        </p:tav>
                                      </p:tavLst>
                                    </p:anim>
                                    <p:anim calcmode="lin" valueType="num">
                                      <p:cBhvr>
                                        <p:cTn id="62" dur="10" fill="hold"/>
                                        <p:tgtEl>
                                          <p:spTgt spid="10"/>
                                        </p:tgtEl>
                                        <p:attrNameLst>
                                          <p:attrName>ppt_h</p:attrName>
                                        </p:attrNameLst>
                                      </p:cBhvr>
                                      <p:tavLst>
                                        <p:tav tm="0">
                                          <p:val>
                                            <p:fltVal val="0"/>
                                          </p:val>
                                        </p:tav>
                                        <p:tav tm="100000">
                                          <p:val>
                                            <p:strVal val="#ppt_h"/>
                                          </p:val>
                                        </p:tav>
                                      </p:tavLst>
                                    </p:anim>
                                    <p:animEffect transition="in" filter="fade">
                                      <p:cBhvr>
                                        <p:cTn id="63" dur="10"/>
                                        <p:tgtEl>
                                          <p:spTgt spid="10"/>
                                        </p:tgtEl>
                                      </p:cBhvr>
                                    </p:animEffect>
                                  </p:childTnLst>
                                </p:cTn>
                              </p:par>
                              <p:par>
                                <p:cTn id="64" presetID="53" presetClass="entr" presetSubtype="16" fill="hold" grpId="0" nodeType="withEffect">
                                  <p:stCondLst>
                                    <p:cond delay="0"/>
                                  </p:stCondLst>
                                  <p:childTnLst>
                                    <p:set>
                                      <p:cBhvr>
                                        <p:cTn id="65" dur="1" fill="hold">
                                          <p:stCondLst>
                                            <p:cond delay="0"/>
                                          </p:stCondLst>
                                        </p:cTn>
                                        <p:tgtEl>
                                          <p:spTgt spid="11"/>
                                        </p:tgtEl>
                                        <p:attrNameLst>
                                          <p:attrName>style.visibility</p:attrName>
                                        </p:attrNameLst>
                                      </p:cBhvr>
                                      <p:to>
                                        <p:strVal val="visible"/>
                                      </p:to>
                                    </p:set>
                                    <p:anim calcmode="lin" valueType="num">
                                      <p:cBhvr>
                                        <p:cTn id="66" dur="10" fill="hold"/>
                                        <p:tgtEl>
                                          <p:spTgt spid="11"/>
                                        </p:tgtEl>
                                        <p:attrNameLst>
                                          <p:attrName>ppt_w</p:attrName>
                                        </p:attrNameLst>
                                      </p:cBhvr>
                                      <p:tavLst>
                                        <p:tav tm="0">
                                          <p:val>
                                            <p:fltVal val="0"/>
                                          </p:val>
                                        </p:tav>
                                        <p:tav tm="100000">
                                          <p:val>
                                            <p:strVal val="#ppt_w"/>
                                          </p:val>
                                        </p:tav>
                                      </p:tavLst>
                                    </p:anim>
                                    <p:anim calcmode="lin" valueType="num">
                                      <p:cBhvr>
                                        <p:cTn id="67" dur="10" fill="hold"/>
                                        <p:tgtEl>
                                          <p:spTgt spid="11"/>
                                        </p:tgtEl>
                                        <p:attrNameLst>
                                          <p:attrName>ppt_h</p:attrName>
                                        </p:attrNameLst>
                                      </p:cBhvr>
                                      <p:tavLst>
                                        <p:tav tm="0">
                                          <p:val>
                                            <p:fltVal val="0"/>
                                          </p:val>
                                        </p:tav>
                                        <p:tav tm="100000">
                                          <p:val>
                                            <p:strVal val="#ppt_h"/>
                                          </p:val>
                                        </p:tav>
                                      </p:tavLst>
                                    </p:anim>
                                    <p:animEffect transition="in" filter="fade">
                                      <p:cBhvr>
                                        <p:cTn id="68" dur="10"/>
                                        <p:tgtEl>
                                          <p:spTgt spid="11"/>
                                        </p:tgtEl>
                                      </p:cBhvr>
                                    </p:animEffect>
                                  </p:childTnLst>
                                </p:cTn>
                              </p:par>
                            </p:childTnLst>
                          </p:cTn>
                        </p:par>
                      </p:childTnLst>
                    </p:cTn>
                  </p:par>
                  <p:par>
                    <p:cTn id="69" fill="hold">
                      <p:stCondLst>
                        <p:cond delay="indefinite"/>
                      </p:stCondLst>
                      <p:childTnLst>
                        <p:par>
                          <p:cTn id="70" fill="hold">
                            <p:stCondLst>
                              <p:cond delay="0"/>
                            </p:stCondLst>
                            <p:childTnLst>
                              <p:par>
                                <p:cTn id="71" presetID="53" presetClass="entr" presetSubtype="16" fill="hold" grpId="0" nodeType="clickEffect">
                                  <p:stCondLst>
                                    <p:cond delay="0"/>
                                  </p:stCondLst>
                                  <p:childTnLst>
                                    <p:set>
                                      <p:cBhvr>
                                        <p:cTn id="72" dur="1" fill="hold">
                                          <p:stCondLst>
                                            <p:cond delay="0"/>
                                          </p:stCondLst>
                                        </p:cTn>
                                        <p:tgtEl>
                                          <p:spTgt spid="12"/>
                                        </p:tgtEl>
                                        <p:attrNameLst>
                                          <p:attrName>style.visibility</p:attrName>
                                        </p:attrNameLst>
                                      </p:cBhvr>
                                      <p:to>
                                        <p:strVal val="visible"/>
                                      </p:to>
                                    </p:set>
                                    <p:anim calcmode="lin" valueType="num">
                                      <p:cBhvr>
                                        <p:cTn id="73" dur="10" fill="hold"/>
                                        <p:tgtEl>
                                          <p:spTgt spid="12"/>
                                        </p:tgtEl>
                                        <p:attrNameLst>
                                          <p:attrName>ppt_w</p:attrName>
                                        </p:attrNameLst>
                                      </p:cBhvr>
                                      <p:tavLst>
                                        <p:tav tm="0">
                                          <p:val>
                                            <p:fltVal val="0"/>
                                          </p:val>
                                        </p:tav>
                                        <p:tav tm="100000">
                                          <p:val>
                                            <p:strVal val="#ppt_w"/>
                                          </p:val>
                                        </p:tav>
                                      </p:tavLst>
                                    </p:anim>
                                    <p:anim calcmode="lin" valueType="num">
                                      <p:cBhvr>
                                        <p:cTn id="74" dur="10" fill="hold"/>
                                        <p:tgtEl>
                                          <p:spTgt spid="12"/>
                                        </p:tgtEl>
                                        <p:attrNameLst>
                                          <p:attrName>ppt_h</p:attrName>
                                        </p:attrNameLst>
                                      </p:cBhvr>
                                      <p:tavLst>
                                        <p:tav tm="0">
                                          <p:val>
                                            <p:fltVal val="0"/>
                                          </p:val>
                                        </p:tav>
                                        <p:tav tm="100000">
                                          <p:val>
                                            <p:strVal val="#ppt_h"/>
                                          </p:val>
                                        </p:tav>
                                      </p:tavLst>
                                    </p:anim>
                                    <p:animEffect transition="in" filter="fade">
                                      <p:cBhvr>
                                        <p:cTn id="75" dur="10"/>
                                        <p:tgtEl>
                                          <p:spTgt spid="12"/>
                                        </p:tgtEl>
                                      </p:cBhvr>
                                    </p:animEffect>
                                  </p:childTnLst>
                                </p:cTn>
                              </p:par>
                            </p:childTnLst>
                          </p:cTn>
                        </p:par>
                      </p:childTnLst>
                    </p:cTn>
                  </p:par>
                  <p:par>
                    <p:cTn id="76" fill="hold">
                      <p:stCondLst>
                        <p:cond delay="indefinite"/>
                      </p:stCondLst>
                      <p:childTnLst>
                        <p:par>
                          <p:cTn id="77" fill="hold">
                            <p:stCondLst>
                              <p:cond delay="0"/>
                            </p:stCondLst>
                            <p:childTnLst>
                              <p:par>
                                <p:cTn id="78" presetID="53" presetClass="entr" presetSubtype="16" fill="hold" grpId="0" nodeType="clickEffect">
                                  <p:stCondLst>
                                    <p:cond delay="0"/>
                                  </p:stCondLst>
                                  <p:childTnLst>
                                    <p:set>
                                      <p:cBhvr>
                                        <p:cTn id="79" dur="1" fill="hold">
                                          <p:stCondLst>
                                            <p:cond delay="0"/>
                                          </p:stCondLst>
                                        </p:cTn>
                                        <p:tgtEl>
                                          <p:spTgt spid="13"/>
                                        </p:tgtEl>
                                        <p:attrNameLst>
                                          <p:attrName>style.visibility</p:attrName>
                                        </p:attrNameLst>
                                      </p:cBhvr>
                                      <p:to>
                                        <p:strVal val="visible"/>
                                      </p:to>
                                    </p:set>
                                    <p:anim calcmode="lin" valueType="num">
                                      <p:cBhvr>
                                        <p:cTn id="80" dur="10" fill="hold"/>
                                        <p:tgtEl>
                                          <p:spTgt spid="13"/>
                                        </p:tgtEl>
                                        <p:attrNameLst>
                                          <p:attrName>ppt_w</p:attrName>
                                        </p:attrNameLst>
                                      </p:cBhvr>
                                      <p:tavLst>
                                        <p:tav tm="0">
                                          <p:val>
                                            <p:fltVal val="0"/>
                                          </p:val>
                                        </p:tav>
                                        <p:tav tm="100000">
                                          <p:val>
                                            <p:strVal val="#ppt_w"/>
                                          </p:val>
                                        </p:tav>
                                      </p:tavLst>
                                    </p:anim>
                                    <p:anim calcmode="lin" valueType="num">
                                      <p:cBhvr>
                                        <p:cTn id="81" dur="10" fill="hold"/>
                                        <p:tgtEl>
                                          <p:spTgt spid="13"/>
                                        </p:tgtEl>
                                        <p:attrNameLst>
                                          <p:attrName>ppt_h</p:attrName>
                                        </p:attrNameLst>
                                      </p:cBhvr>
                                      <p:tavLst>
                                        <p:tav tm="0">
                                          <p:val>
                                            <p:fltVal val="0"/>
                                          </p:val>
                                        </p:tav>
                                        <p:tav tm="100000">
                                          <p:val>
                                            <p:strVal val="#ppt_h"/>
                                          </p:val>
                                        </p:tav>
                                      </p:tavLst>
                                    </p:anim>
                                    <p:animEffect transition="in" filter="fade">
                                      <p:cBhvr>
                                        <p:cTn id="82" dur="10"/>
                                        <p:tgtEl>
                                          <p:spTgt spid="13"/>
                                        </p:tgtEl>
                                      </p:cBhvr>
                                    </p:animEffect>
                                  </p:childTnLst>
                                </p:cTn>
                              </p:par>
                            </p:childTnLst>
                          </p:cTn>
                        </p:par>
                      </p:childTnLst>
                    </p:cTn>
                  </p:par>
                  <p:par>
                    <p:cTn id="83" fill="hold">
                      <p:stCondLst>
                        <p:cond delay="indefinite"/>
                      </p:stCondLst>
                      <p:childTnLst>
                        <p:par>
                          <p:cTn id="84" fill="hold">
                            <p:stCondLst>
                              <p:cond delay="0"/>
                            </p:stCondLst>
                            <p:childTnLst>
                              <p:par>
                                <p:cTn id="85" presetID="53" presetClass="entr" presetSubtype="16" fill="hold" grpId="0" nodeType="clickEffect">
                                  <p:stCondLst>
                                    <p:cond delay="0"/>
                                  </p:stCondLst>
                                  <p:childTnLst>
                                    <p:set>
                                      <p:cBhvr>
                                        <p:cTn id="86" dur="1" fill="hold">
                                          <p:stCondLst>
                                            <p:cond delay="0"/>
                                          </p:stCondLst>
                                        </p:cTn>
                                        <p:tgtEl>
                                          <p:spTgt spid="14"/>
                                        </p:tgtEl>
                                        <p:attrNameLst>
                                          <p:attrName>style.visibility</p:attrName>
                                        </p:attrNameLst>
                                      </p:cBhvr>
                                      <p:to>
                                        <p:strVal val="visible"/>
                                      </p:to>
                                    </p:set>
                                    <p:anim calcmode="lin" valueType="num">
                                      <p:cBhvr>
                                        <p:cTn id="87" dur="10" fill="hold"/>
                                        <p:tgtEl>
                                          <p:spTgt spid="14"/>
                                        </p:tgtEl>
                                        <p:attrNameLst>
                                          <p:attrName>ppt_w</p:attrName>
                                        </p:attrNameLst>
                                      </p:cBhvr>
                                      <p:tavLst>
                                        <p:tav tm="0">
                                          <p:val>
                                            <p:fltVal val="0"/>
                                          </p:val>
                                        </p:tav>
                                        <p:tav tm="100000">
                                          <p:val>
                                            <p:strVal val="#ppt_w"/>
                                          </p:val>
                                        </p:tav>
                                      </p:tavLst>
                                    </p:anim>
                                    <p:anim calcmode="lin" valueType="num">
                                      <p:cBhvr>
                                        <p:cTn id="88" dur="10" fill="hold"/>
                                        <p:tgtEl>
                                          <p:spTgt spid="14"/>
                                        </p:tgtEl>
                                        <p:attrNameLst>
                                          <p:attrName>ppt_h</p:attrName>
                                        </p:attrNameLst>
                                      </p:cBhvr>
                                      <p:tavLst>
                                        <p:tav tm="0">
                                          <p:val>
                                            <p:fltVal val="0"/>
                                          </p:val>
                                        </p:tav>
                                        <p:tav tm="100000">
                                          <p:val>
                                            <p:strVal val="#ppt_h"/>
                                          </p:val>
                                        </p:tav>
                                      </p:tavLst>
                                    </p:anim>
                                    <p:animEffect transition="in" filter="fade">
                                      <p:cBhvr>
                                        <p:cTn id="89" dur="10"/>
                                        <p:tgtEl>
                                          <p:spTgt spid="14"/>
                                        </p:tgtEl>
                                      </p:cBhvr>
                                    </p:animEffect>
                                  </p:childTnLst>
                                </p:cTn>
                              </p:par>
                            </p:childTnLst>
                          </p:cTn>
                        </p:par>
                      </p:childTnLst>
                    </p:cTn>
                  </p:par>
                  <p:par>
                    <p:cTn id="90" fill="hold">
                      <p:stCondLst>
                        <p:cond delay="indefinite"/>
                      </p:stCondLst>
                      <p:childTnLst>
                        <p:par>
                          <p:cTn id="91" fill="hold">
                            <p:stCondLst>
                              <p:cond delay="0"/>
                            </p:stCondLst>
                            <p:childTnLst>
                              <p:par>
                                <p:cTn id="92" presetID="53" presetClass="entr" presetSubtype="16" fill="hold" grpId="0" nodeType="clickEffect">
                                  <p:stCondLst>
                                    <p:cond delay="0"/>
                                  </p:stCondLst>
                                  <p:childTnLst>
                                    <p:set>
                                      <p:cBhvr>
                                        <p:cTn id="93" dur="1" fill="hold">
                                          <p:stCondLst>
                                            <p:cond delay="0"/>
                                          </p:stCondLst>
                                        </p:cTn>
                                        <p:tgtEl>
                                          <p:spTgt spid="15"/>
                                        </p:tgtEl>
                                        <p:attrNameLst>
                                          <p:attrName>style.visibility</p:attrName>
                                        </p:attrNameLst>
                                      </p:cBhvr>
                                      <p:to>
                                        <p:strVal val="visible"/>
                                      </p:to>
                                    </p:set>
                                    <p:anim calcmode="lin" valueType="num">
                                      <p:cBhvr>
                                        <p:cTn id="94" dur="10" fill="hold"/>
                                        <p:tgtEl>
                                          <p:spTgt spid="15"/>
                                        </p:tgtEl>
                                        <p:attrNameLst>
                                          <p:attrName>ppt_w</p:attrName>
                                        </p:attrNameLst>
                                      </p:cBhvr>
                                      <p:tavLst>
                                        <p:tav tm="0">
                                          <p:val>
                                            <p:fltVal val="0"/>
                                          </p:val>
                                        </p:tav>
                                        <p:tav tm="100000">
                                          <p:val>
                                            <p:strVal val="#ppt_w"/>
                                          </p:val>
                                        </p:tav>
                                      </p:tavLst>
                                    </p:anim>
                                    <p:anim calcmode="lin" valueType="num">
                                      <p:cBhvr>
                                        <p:cTn id="95" dur="10" fill="hold"/>
                                        <p:tgtEl>
                                          <p:spTgt spid="15"/>
                                        </p:tgtEl>
                                        <p:attrNameLst>
                                          <p:attrName>ppt_h</p:attrName>
                                        </p:attrNameLst>
                                      </p:cBhvr>
                                      <p:tavLst>
                                        <p:tav tm="0">
                                          <p:val>
                                            <p:fltVal val="0"/>
                                          </p:val>
                                        </p:tav>
                                        <p:tav tm="100000">
                                          <p:val>
                                            <p:strVal val="#ppt_h"/>
                                          </p:val>
                                        </p:tav>
                                      </p:tavLst>
                                    </p:anim>
                                    <p:animEffect transition="in" filter="fade">
                                      <p:cBhvr>
                                        <p:cTn id="96" dur="10"/>
                                        <p:tgtEl>
                                          <p:spTgt spid="15"/>
                                        </p:tgtEl>
                                      </p:cBhvr>
                                    </p:animEffect>
                                  </p:childTnLst>
                                </p:cTn>
                              </p:par>
                            </p:childTnLst>
                          </p:cTn>
                        </p:par>
                      </p:childTnLst>
                    </p:cTn>
                  </p:par>
                  <p:par>
                    <p:cTn id="97" fill="hold">
                      <p:stCondLst>
                        <p:cond delay="indefinite"/>
                      </p:stCondLst>
                      <p:childTnLst>
                        <p:par>
                          <p:cTn id="98" fill="hold">
                            <p:stCondLst>
                              <p:cond delay="0"/>
                            </p:stCondLst>
                            <p:childTnLst>
                              <p:par>
                                <p:cTn id="99" presetID="53" presetClass="entr" presetSubtype="16" fill="hold" grpId="0" nodeType="clickEffect">
                                  <p:stCondLst>
                                    <p:cond delay="0"/>
                                  </p:stCondLst>
                                  <p:childTnLst>
                                    <p:set>
                                      <p:cBhvr>
                                        <p:cTn id="100" dur="1" fill="hold">
                                          <p:stCondLst>
                                            <p:cond delay="0"/>
                                          </p:stCondLst>
                                        </p:cTn>
                                        <p:tgtEl>
                                          <p:spTgt spid="16"/>
                                        </p:tgtEl>
                                        <p:attrNameLst>
                                          <p:attrName>style.visibility</p:attrName>
                                        </p:attrNameLst>
                                      </p:cBhvr>
                                      <p:to>
                                        <p:strVal val="visible"/>
                                      </p:to>
                                    </p:set>
                                    <p:anim calcmode="lin" valueType="num">
                                      <p:cBhvr>
                                        <p:cTn id="101" dur="10" fill="hold"/>
                                        <p:tgtEl>
                                          <p:spTgt spid="16"/>
                                        </p:tgtEl>
                                        <p:attrNameLst>
                                          <p:attrName>ppt_w</p:attrName>
                                        </p:attrNameLst>
                                      </p:cBhvr>
                                      <p:tavLst>
                                        <p:tav tm="0">
                                          <p:val>
                                            <p:fltVal val="0"/>
                                          </p:val>
                                        </p:tav>
                                        <p:tav tm="100000">
                                          <p:val>
                                            <p:strVal val="#ppt_w"/>
                                          </p:val>
                                        </p:tav>
                                      </p:tavLst>
                                    </p:anim>
                                    <p:anim calcmode="lin" valueType="num">
                                      <p:cBhvr>
                                        <p:cTn id="102" dur="10" fill="hold"/>
                                        <p:tgtEl>
                                          <p:spTgt spid="16"/>
                                        </p:tgtEl>
                                        <p:attrNameLst>
                                          <p:attrName>ppt_h</p:attrName>
                                        </p:attrNameLst>
                                      </p:cBhvr>
                                      <p:tavLst>
                                        <p:tav tm="0">
                                          <p:val>
                                            <p:fltVal val="0"/>
                                          </p:val>
                                        </p:tav>
                                        <p:tav tm="100000">
                                          <p:val>
                                            <p:strVal val="#ppt_h"/>
                                          </p:val>
                                        </p:tav>
                                      </p:tavLst>
                                    </p:anim>
                                    <p:animEffect transition="in" filter="fade">
                                      <p:cBhvr>
                                        <p:cTn id="103" dur="1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5" grpId="0" animBg="1"/>
      <p:bldP spid="6" grpId="0" animBg="1"/>
      <p:bldP spid="7" grpId="0" animBg="1"/>
      <p:bldP spid="8" grpId="0" animBg="1"/>
      <p:bldP spid="9" grpId="0" animBg="1"/>
      <p:bldP spid="11" grpId="0" animBg="1"/>
      <p:bldP spid="12" grpId="0" animBg="1"/>
      <p:bldP spid="13" grpId="0" animBg="1"/>
      <p:bldP spid="14" grpId="0" animBg="1"/>
      <p:bldP spid="15" grpId="0" animBg="1"/>
      <p:bldP spid="1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86171" y="609692"/>
            <a:ext cx="9283804" cy="780839"/>
          </a:xfrm>
          <a:prstGeom prst="rect">
            <a:avLst/>
          </a:prstGeom>
          <a:noFill/>
          <a:ln/>
        </p:spPr>
        <p:txBody>
          <a:bodyPr wrap="square" lIns="0" tIns="0" rIns="0" bIns="0" rtlCol="0" anchor="t"/>
          <a:lstStyle/>
          <a:p>
            <a:pPr marL="0" indent="0" algn="just">
              <a:lnSpc>
                <a:spcPts val="4700"/>
              </a:lnSpc>
              <a:buNone/>
            </a:pPr>
            <a:r>
              <a:rPr lang="en-US" sz="3750" dirty="0">
                <a:solidFill>
                  <a:srgbClr val="4B6981"/>
                </a:solidFill>
                <a:latin typeface="Playfair Display Semi Bold" pitchFamily="34" charset="0"/>
                <a:ea typeface="Playfair Display Semi Bold" pitchFamily="34" charset="-122"/>
                <a:cs typeface="Playfair Display Semi Bold" pitchFamily="34" charset="-120"/>
              </a:rPr>
              <a:t>Challenges in Change Management</a:t>
            </a:r>
            <a:endParaRPr lang="en-US" sz="3750" dirty="0"/>
          </a:p>
        </p:txBody>
      </p:sp>
      <p:sp>
        <p:nvSpPr>
          <p:cNvPr id="3" name="Text 1"/>
          <p:cNvSpPr/>
          <p:nvPr/>
        </p:nvSpPr>
        <p:spPr>
          <a:xfrm>
            <a:off x="793790" y="1513046"/>
            <a:ext cx="6286262" cy="925116"/>
          </a:xfrm>
          <a:prstGeom prst="rect">
            <a:avLst/>
          </a:prstGeom>
          <a:noFill/>
          <a:ln/>
        </p:spPr>
        <p:txBody>
          <a:bodyPr wrap="square" lIns="0" tIns="0" rIns="0" bIns="0" rtlCol="0" anchor="t"/>
          <a:lstStyle/>
          <a:p>
            <a:pPr marL="0" indent="0" algn="just">
              <a:lnSpc>
                <a:spcPts val="2400"/>
              </a:lnSpc>
              <a:buNone/>
            </a:pPr>
            <a:r>
              <a:rPr lang="en-US" dirty="0">
                <a:solidFill>
                  <a:srgbClr val="6F655D"/>
                </a:solidFill>
                <a:latin typeface="ZapfHumnst BT" panose="020B0502050508020304" pitchFamily="34" charset="0"/>
                <a:ea typeface="Public Sans" pitchFamily="34" charset="-122"/>
                <a:cs typeface="Public Sans" pitchFamily="34" charset="-120"/>
              </a:rPr>
              <a:t>Navigating organizational change is rarely straightforward. Several common obstacles can impede successful transformation, requiring careful anticipation and strategic mitigation.</a:t>
            </a:r>
            <a:endParaRPr lang="en-US" dirty="0">
              <a:latin typeface="ZapfHumnst BT" panose="020B0502050508020304" pitchFamily="34" charset="0"/>
            </a:endParaRPr>
          </a:p>
        </p:txBody>
      </p:sp>
      <p:sp>
        <p:nvSpPr>
          <p:cNvPr id="4" name="Text 2"/>
          <p:cNvSpPr/>
          <p:nvPr/>
        </p:nvSpPr>
        <p:spPr>
          <a:xfrm>
            <a:off x="786171" y="2687300"/>
            <a:ext cx="6286262" cy="616744"/>
          </a:xfrm>
          <a:prstGeom prst="rect">
            <a:avLst/>
          </a:prstGeom>
          <a:noFill/>
          <a:ln/>
        </p:spPr>
        <p:txBody>
          <a:bodyPr wrap="square" lIns="0" tIns="0" rIns="0" bIns="0" rtlCol="0" anchor="t"/>
          <a:lstStyle/>
          <a:p>
            <a:pPr marL="342900" indent="-342900" algn="just">
              <a:lnSpc>
                <a:spcPts val="2400"/>
              </a:lnSpc>
              <a:buSzPct val="100000"/>
              <a:buChar char="•"/>
            </a:pPr>
            <a:r>
              <a:rPr lang="en-US" b="1" dirty="0">
                <a:solidFill>
                  <a:srgbClr val="6F655D"/>
                </a:solidFill>
                <a:latin typeface="ZapfHumnst BT" panose="020B0502050508020304" pitchFamily="34" charset="0"/>
                <a:ea typeface="Public Sans" pitchFamily="34" charset="-122"/>
                <a:cs typeface="Public Sans" pitchFamily="34" charset="-120"/>
              </a:rPr>
              <a:t>Resistance to Change:</a:t>
            </a:r>
            <a:r>
              <a:rPr lang="en-US" dirty="0">
                <a:solidFill>
                  <a:srgbClr val="6F655D"/>
                </a:solidFill>
                <a:latin typeface="ZapfHumnst BT" panose="020B0502050508020304" pitchFamily="34" charset="0"/>
                <a:ea typeface="Public Sans" pitchFamily="34" charset="-122"/>
                <a:cs typeface="Public Sans" pitchFamily="34" charset="-120"/>
              </a:rPr>
              <a:t> Employees may fear the unknown, loss of status, or increased workload.</a:t>
            </a:r>
            <a:endParaRPr lang="en-US" dirty="0">
              <a:latin typeface="ZapfHumnst BT" panose="020B0502050508020304" pitchFamily="34" charset="0"/>
            </a:endParaRPr>
          </a:p>
        </p:txBody>
      </p:sp>
      <p:sp>
        <p:nvSpPr>
          <p:cNvPr id="5" name="Text 3"/>
          <p:cNvSpPr/>
          <p:nvPr/>
        </p:nvSpPr>
        <p:spPr>
          <a:xfrm>
            <a:off x="786171" y="3475893"/>
            <a:ext cx="6286262" cy="616744"/>
          </a:xfrm>
          <a:prstGeom prst="rect">
            <a:avLst/>
          </a:prstGeom>
          <a:noFill/>
          <a:ln/>
        </p:spPr>
        <p:txBody>
          <a:bodyPr wrap="square" lIns="0" tIns="0" rIns="0" bIns="0" rtlCol="0" anchor="t"/>
          <a:lstStyle/>
          <a:p>
            <a:pPr marL="342900" indent="-342900" algn="just">
              <a:lnSpc>
                <a:spcPts val="2400"/>
              </a:lnSpc>
              <a:buSzPct val="100000"/>
              <a:buChar char="•"/>
            </a:pPr>
            <a:r>
              <a:rPr lang="en-US" b="1" dirty="0">
                <a:solidFill>
                  <a:srgbClr val="6F655D"/>
                </a:solidFill>
                <a:latin typeface="ZapfHumnst BT" panose="020B0502050508020304" pitchFamily="34" charset="0"/>
                <a:ea typeface="Public Sans" pitchFamily="34" charset="-122"/>
                <a:cs typeface="Public Sans" pitchFamily="34" charset="-120"/>
              </a:rPr>
              <a:t>Poor Communication:</a:t>
            </a:r>
            <a:r>
              <a:rPr lang="en-US" dirty="0">
                <a:solidFill>
                  <a:srgbClr val="6F655D"/>
                </a:solidFill>
                <a:latin typeface="ZapfHumnst BT" panose="020B0502050508020304" pitchFamily="34" charset="0"/>
                <a:ea typeface="Public Sans" pitchFamily="34" charset="-122"/>
                <a:cs typeface="Public Sans" pitchFamily="34" charset="-120"/>
              </a:rPr>
              <a:t> Lack of clarity, transparency, or consistent messaging can lead to confusion and distrust.</a:t>
            </a:r>
            <a:endParaRPr lang="en-US" dirty="0">
              <a:latin typeface="ZapfHumnst BT" panose="020B0502050508020304" pitchFamily="34" charset="0"/>
            </a:endParaRPr>
          </a:p>
        </p:txBody>
      </p:sp>
      <p:sp>
        <p:nvSpPr>
          <p:cNvPr id="6" name="Text 4"/>
          <p:cNvSpPr/>
          <p:nvPr/>
        </p:nvSpPr>
        <p:spPr>
          <a:xfrm>
            <a:off x="793790" y="4291902"/>
            <a:ext cx="6286262" cy="616744"/>
          </a:xfrm>
          <a:prstGeom prst="rect">
            <a:avLst/>
          </a:prstGeom>
          <a:noFill/>
          <a:ln/>
        </p:spPr>
        <p:txBody>
          <a:bodyPr wrap="square" lIns="0" tIns="0" rIns="0" bIns="0" rtlCol="0" anchor="t"/>
          <a:lstStyle/>
          <a:p>
            <a:pPr marL="342900" indent="-342900" algn="just">
              <a:lnSpc>
                <a:spcPts val="2400"/>
              </a:lnSpc>
              <a:buSzPct val="100000"/>
              <a:buChar char="•"/>
            </a:pPr>
            <a:r>
              <a:rPr lang="en-US" b="1" dirty="0">
                <a:solidFill>
                  <a:srgbClr val="6F655D"/>
                </a:solidFill>
                <a:latin typeface="ZapfHumnst BT" panose="020B0502050508020304" pitchFamily="34" charset="0"/>
                <a:ea typeface="Public Sans" pitchFamily="34" charset="-122"/>
                <a:cs typeface="Public Sans" pitchFamily="34" charset="-120"/>
              </a:rPr>
              <a:t>Short-term vs. Long-term Focus:</a:t>
            </a:r>
            <a:r>
              <a:rPr lang="en-US" dirty="0">
                <a:solidFill>
                  <a:srgbClr val="6F655D"/>
                </a:solidFill>
                <a:latin typeface="ZapfHumnst BT" panose="020B0502050508020304" pitchFamily="34" charset="0"/>
                <a:ea typeface="Public Sans" pitchFamily="34" charset="-122"/>
                <a:cs typeface="Public Sans" pitchFamily="34" charset="-120"/>
              </a:rPr>
              <a:t> Immediate pressures can overshadow the sustained effort required for lasting change.</a:t>
            </a:r>
            <a:endParaRPr lang="en-US" dirty="0">
              <a:latin typeface="ZapfHumnst BT" panose="020B0502050508020304" pitchFamily="34" charset="0"/>
            </a:endParaRPr>
          </a:p>
        </p:txBody>
      </p:sp>
      <p:sp>
        <p:nvSpPr>
          <p:cNvPr id="7" name="Text 5"/>
          <p:cNvSpPr/>
          <p:nvPr/>
        </p:nvSpPr>
        <p:spPr>
          <a:xfrm>
            <a:off x="793790" y="5080495"/>
            <a:ext cx="6286262" cy="616744"/>
          </a:xfrm>
          <a:prstGeom prst="rect">
            <a:avLst/>
          </a:prstGeom>
          <a:noFill/>
          <a:ln/>
        </p:spPr>
        <p:txBody>
          <a:bodyPr wrap="square" lIns="0" tIns="0" rIns="0" bIns="0" rtlCol="0" anchor="t"/>
          <a:lstStyle/>
          <a:p>
            <a:pPr marL="342900" indent="-342900" algn="just">
              <a:lnSpc>
                <a:spcPts val="2400"/>
              </a:lnSpc>
              <a:buSzPct val="100000"/>
              <a:buChar char="•"/>
            </a:pPr>
            <a:r>
              <a:rPr lang="en-US" b="1" dirty="0">
                <a:solidFill>
                  <a:srgbClr val="6F655D"/>
                </a:solidFill>
                <a:latin typeface="ZapfHumnst BT" panose="020B0502050508020304" pitchFamily="34" charset="0"/>
                <a:ea typeface="Public Sans" pitchFamily="34" charset="-122"/>
                <a:cs typeface="Public Sans" pitchFamily="34" charset="-120"/>
              </a:rPr>
              <a:t>Misaligned Organizational Culture:</a:t>
            </a:r>
            <a:r>
              <a:rPr lang="en-US" dirty="0">
                <a:solidFill>
                  <a:srgbClr val="6F655D"/>
                </a:solidFill>
                <a:latin typeface="ZapfHumnst BT" panose="020B0502050508020304" pitchFamily="34" charset="0"/>
                <a:ea typeface="Public Sans" pitchFamily="34" charset="-122"/>
                <a:cs typeface="Public Sans" pitchFamily="34" charset="-120"/>
              </a:rPr>
              <a:t> An existing culture that doesn't support the new direction can actively undermine efforts.</a:t>
            </a:r>
            <a:endParaRPr lang="en-US" dirty="0">
              <a:latin typeface="ZapfHumnst BT" panose="020B0502050508020304" pitchFamily="34" charset="0"/>
            </a:endParaRPr>
          </a:p>
        </p:txBody>
      </p:sp>
      <p:sp>
        <p:nvSpPr>
          <p:cNvPr id="8" name="Text 6"/>
          <p:cNvSpPr/>
          <p:nvPr/>
        </p:nvSpPr>
        <p:spPr>
          <a:xfrm>
            <a:off x="793790" y="6222325"/>
            <a:ext cx="6286262" cy="616744"/>
          </a:xfrm>
          <a:prstGeom prst="rect">
            <a:avLst/>
          </a:prstGeom>
          <a:noFill/>
          <a:ln/>
        </p:spPr>
        <p:txBody>
          <a:bodyPr wrap="square" lIns="0" tIns="0" rIns="0" bIns="0" rtlCol="0" anchor="t"/>
          <a:lstStyle/>
          <a:p>
            <a:pPr marL="342900" indent="-342900" algn="just">
              <a:lnSpc>
                <a:spcPts val="2400"/>
              </a:lnSpc>
              <a:buSzPct val="100000"/>
              <a:buChar char="•"/>
            </a:pPr>
            <a:r>
              <a:rPr lang="en-US" b="1" dirty="0">
                <a:solidFill>
                  <a:srgbClr val="6F655D"/>
                </a:solidFill>
                <a:latin typeface="ZapfHumnst BT" panose="020B0502050508020304" pitchFamily="34" charset="0"/>
                <a:ea typeface="Public Sans" pitchFamily="34" charset="-122"/>
                <a:cs typeface="Public Sans" pitchFamily="34" charset="-120"/>
              </a:rPr>
              <a:t>Lack of Leadership Commitment:</a:t>
            </a:r>
            <a:r>
              <a:rPr lang="en-US" dirty="0">
                <a:solidFill>
                  <a:srgbClr val="6F655D"/>
                </a:solidFill>
                <a:latin typeface="ZapfHumnst BT" panose="020B0502050508020304" pitchFamily="34" charset="0"/>
                <a:ea typeface="Public Sans" pitchFamily="34" charset="-122"/>
                <a:cs typeface="Public Sans" pitchFamily="34" charset="-120"/>
              </a:rPr>
              <a:t> Inconsistent support or visible disengagement from leaders can derail initiatives.</a:t>
            </a:r>
            <a:endParaRPr lang="en-US" dirty="0">
              <a:latin typeface="ZapfHumnst BT" panose="020B0502050508020304" pitchFamily="34" charset="0"/>
            </a:endParaRPr>
          </a:p>
        </p:txBody>
      </p:sp>
      <p:sp>
        <p:nvSpPr>
          <p:cNvPr id="9" name="Text 7"/>
          <p:cNvSpPr/>
          <p:nvPr/>
        </p:nvSpPr>
        <p:spPr>
          <a:xfrm>
            <a:off x="793790" y="7012543"/>
            <a:ext cx="6286262" cy="246698"/>
          </a:xfrm>
          <a:prstGeom prst="rect">
            <a:avLst/>
          </a:prstGeom>
          <a:noFill/>
          <a:ln/>
        </p:spPr>
        <p:txBody>
          <a:bodyPr wrap="none" lIns="0" tIns="0" rIns="0" bIns="0" rtlCol="0" anchor="t"/>
          <a:lstStyle/>
          <a:p>
            <a:pPr marL="0" indent="0" algn="just">
              <a:lnSpc>
                <a:spcPts val="1900"/>
              </a:lnSpc>
              <a:buNone/>
            </a:pPr>
            <a:r>
              <a:rPr lang="en-US" sz="1200" dirty="0">
                <a:solidFill>
                  <a:srgbClr val="6F655D"/>
                </a:solidFill>
                <a:latin typeface="Public Sans" pitchFamily="34" charset="0"/>
                <a:ea typeface="Public Sans" pitchFamily="34" charset="-122"/>
                <a:cs typeface="Public Sans" pitchFamily="34" charset="-120"/>
              </a:rPr>
              <a:t>Reference: Sengupta (2018).</a:t>
            </a:r>
            <a:endParaRPr lang="en-US" sz="1200" dirty="0"/>
          </a:p>
        </p:txBody>
      </p:sp>
      <p:pic>
        <p:nvPicPr>
          <p:cNvPr id="10" name="Image 0" descr="preencoded.png"/>
          <p:cNvPicPr>
            <a:picLocks noChangeAspect="1"/>
          </p:cNvPicPr>
          <p:nvPr/>
        </p:nvPicPr>
        <p:blipFill>
          <a:blip r:embed="rId3">
            <a:extLst>
              <a:ext uri="{BEBA8EAE-BF5A-486C-A8C5-ECC9F3942E4B}">
                <a14:imgProps xmlns:a14="http://schemas.microsoft.com/office/drawing/2010/main">
                  <a14:imgLayer r:embed="rId4">
                    <a14:imgEffect>
                      <a14:backgroundRemoval t="6705" b="97076" l="214" r="99857">
                        <a14:foregroundMark x1="31170" y1="28673" x2="29458" y2="51854"/>
                        <a14:foregroundMark x1="17546" y1="24322" x2="27746" y2="67190"/>
                        <a14:foregroundMark x1="0" y1="10057" x2="8559" y2="70471"/>
                        <a14:foregroundMark x1="8559" y1="70471" x2="9558" y2="72611"/>
                        <a14:foregroundMark x1="3067" y1="14979" x2="67190" y2="35806"/>
                        <a14:foregroundMark x1="79101" y1="35806" x2="89230" y2="76961"/>
                        <a14:foregroundMark x1="91655" y1="33666" x2="93367" y2="62910"/>
                        <a14:foregroundMark x1="10200" y1="72825" x2="70827" y2="83452"/>
                        <a14:foregroundMark x1="2639" y1="71327" x2="4137" y2="97076"/>
                        <a14:foregroundMark x1="856" y1="8274" x2="76676" y2="28245"/>
                        <a14:foregroundMark x1="1712" y1="7204" x2="7561" y2="10057"/>
                        <a14:foregroundMark x1="214" y1="6776" x2="13980" y2="11698"/>
                        <a14:foregroundMark x1="13980" y1="11698" x2="13837" y2="8702"/>
                        <a14:foregroundMark x1="56134" y1="21969" x2="61769" y2="21755"/>
                        <a14:foregroundMark x1="94009" y1="34308" x2="93581" y2="42939"/>
                        <a14:foregroundMark x1="93795" y1="47504" x2="94223" y2="52068"/>
                        <a14:foregroundMark x1="89658" y1="68973" x2="99001" y2="66548"/>
                        <a14:foregroundMark x1="99001" y1="66548" x2="99857" y2="66548"/>
                        <a14:foregroundMark x1="79101" y1="83666" x2="93438" y2="87803"/>
                        <a14:foregroundMark x1="93438" y1="87803" x2="96220" y2="92796"/>
                        <a14:foregroundMark x1="79315" y1="83880" x2="74679" y2="92725"/>
                        <a14:foregroundMark x1="74679" y1="92725" x2="73252" y2="93438"/>
                        <a14:foregroundMark x1="75606" y1="93224" x2="94080" y2="94508"/>
                        <a14:foregroundMark x1="94080" y1="94508" x2="97718" y2="96862"/>
                        <a14:foregroundMark x1="78673" y1="73466" x2="86876" y2="75892"/>
                        <a14:foregroundMark x1="94223" y1="86519" x2="97718" y2="86519"/>
                        <a14:foregroundMark x1="96862" y1="61769" x2="99643" y2="61555"/>
                        <a14:foregroundMark x1="96648" y1="60699" x2="99857" y2="60699"/>
                        <a14:backgroundMark x1="98146" y1="37090" x2="98146" y2="59164"/>
                        <a14:backgroundMark x1="70827" y1="85164" x2="70827" y2="90585"/>
                        <a14:backgroundMark x1="75178" y1="98645" x2="90086" y2="99287"/>
                        <a14:backgroundMark x1="90086" y1="99287" x2="90799" y2="98003"/>
                        <a14:backgroundMark x1="77960" y1="80884" x2="83381" y2="78031"/>
                      </a14:backgroundRemoval>
                    </a14:imgEffect>
                  </a14:imgLayer>
                </a14:imgProps>
              </a:ext>
            </a:extLst>
          </a:blip>
          <a:stretch>
            <a:fillRect/>
          </a:stretch>
        </p:blipFill>
        <p:spPr>
          <a:xfrm>
            <a:off x="9016379" y="879038"/>
            <a:ext cx="5343287" cy="534328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animEffect transition="in" filter="fade">
                                      <p:cBhvr>
                                        <p:cTn id="9" dur="500"/>
                                        <p:tgtEl>
                                          <p:spTgt spid="10"/>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p:cTn id="12" dur="500" fill="hold"/>
                                        <p:tgtEl>
                                          <p:spTgt spid="2"/>
                                        </p:tgtEl>
                                        <p:attrNameLst>
                                          <p:attrName>ppt_w</p:attrName>
                                        </p:attrNameLst>
                                      </p:cBhvr>
                                      <p:tavLst>
                                        <p:tav tm="0">
                                          <p:val>
                                            <p:fltVal val="0"/>
                                          </p:val>
                                        </p:tav>
                                        <p:tav tm="100000">
                                          <p:val>
                                            <p:strVal val="#ppt_w"/>
                                          </p:val>
                                        </p:tav>
                                      </p:tavLst>
                                    </p:anim>
                                    <p:anim calcmode="lin" valueType="num">
                                      <p:cBhvr>
                                        <p:cTn id="13" dur="500" fill="hold"/>
                                        <p:tgtEl>
                                          <p:spTgt spid="2"/>
                                        </p:tgtEl>
                                        <p:attrNameLst>
                                          <p:attrName>ppt_h</p:attrName>
                                        </p:attrNameLst>
                                      </p:cBhvr>
                                      <p:tavLst>
                                        <p:tav tm="0">
                                          <p:val>
                                            <p:fltVal val="0"/>
                                          </p:val>
                                        </p:tav>
                                        <p:tav tm="100000">
                                          <p:val>
                                            <p:strVal val="#ppt_h"/>
                                          </p:val>
                                        </p:tav>
                                      </p:tavLst>
                                    </p:anim>
                                    <p:animEffect transition="in" filter="fade">
                                      <p:cBhvr>
                                        <p:cTn id="14" dur="500"/>
                                        <p:tgtEl>
                                          <p:spTgt spid="2"/>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p:cTn id="19" dur="500" fill="hold"/>
                                        <p:tgtEl>
                                          <p:spTgt spid="3"/>
                                        </p:tgtEl>
                                        <p:attrNameLst>
                                          <p:attrName>ppt_w</p:attrName>
                                        </p:attrNameLst>
                                      </p:cBhvr>
                                      <p:tavLst>
                                        <p:tav tm="0">
                                          <p:val>
                                            <p:fltVal val="0"/>
                                          </p:val>
                                        </p:tav>
                                        <p:tav tm="100000">
                                          <p:val>
                                            <p:strVal val="#ppt_w"/>
                                          </p:val>
                                        </p:tav>
                                      </p:tavLst>
                                    </p:anim>
                                    <p:anim calcmode="lin" valueType="num">
                                      <p:cBhvr>
                                        <p:cTn id="20" dur="500" fill="hold"/>
                                        <p:tgtEl>
                                          <p:spTgt spid="3"/>
                                        </p:tgtEl>
                                        <p:attrNameLst>
                                          <p:attrName>ppt_h</p:attrName>
                                        </p:attrNameLst>
                                      </p:cBhvr>
                                      <p:tavLst>
                                        <p:tav tm="0">
                                          <p:val>
                                            <p:fltVal val="0"/>
                                          </p:val>
                                        </p:tav>
                                        <p:tav tm="100000">
                                          <p:val>
                                            <p:strVal val="#ppt_h"/>
                                          </p:val>
                                        </p:tav>
                                      </p:tavLst>
                                    </p:anim>
                                    <p:animEffect transition="in" filter="fade">
                                      <p:cBhvr>
                                        <p:cTn id="21" dur="500"/>
                                        <p:tgtEl>
                                          <p:spTgt spid="3"/>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grpId="0" nodeType="clickEffect">
                                  <p:stCondLst>
                                    <p:cond delay="0"/>
                                  </p:stCondLst>
                                  <p:childTnLst>
                                    <p:set>
                                      <p:cBhvr>
                                        <p:cTn id="25" dur="1" fill="hold">
                                          <p:stCondLst>
                                            <p:cond delay="0"/>
                                          </p:stCondLst>
                                        </p:cTn>
                                        <p:tgtEl>
                                          <p:spTgt spid="4"/>
                                        </p:tgtEl>
                                        <p:attrNameLst>
                                          <p:attrName>style.visibility</p:attrName>
                                        </p:attrNameLst>
                                      </p:cBhvr>
                                      <p:to>
                                        <p:strVal val="visible"/>
                                      </p:to>
                                    </p:set>
                                    <p:anim calcmode="lin" valueType="num">
                                      <p:cBhvr>
                                        <p:cTn id="26" dur="500" fill="hold"/>
                                        <p:tgtEl>
                                          <p:spTgt spid="4"/>
                                        </p:tgtEl>
                                        <p:attrNameLst>
                                          <p:attrName>ppt_w</p:attrName>
                                        </p:attrNameLst>
                                      </p:cBhvr>
                                      <p:tavLst>
                                        <p:tav tm="0">
                                          <p:val>
                                            <p:fltVal val="0"/>
                                          </p:val>
                                        </p:tav>
                                        <p:tav tm="100000">
                                          <p:val>
                                            <p:strVal val="#ppt_w"/>
                                          </p:val>
                                        </p:tav>
                                      </p:tavLst>
                                    </p:anim>
                                    <p:anim calcmode="lin" valueType="num">
                                      <p:cBhvr>
                                        <p:cTn id="27" dur="500" fill="hold"/>
                                        <p:tgtEl>
                                          <p:spTgt spid="4"/>
                                        </p:tgtEl>
                                        <p:attrNameLst>
                                          <p:attrName>ppt_h</p:attrName>
                                        </p:attrNameLst>
                                      </p:cBhvr>
                                      <p:tavLst>
                                        <p:tav tm="0">
                                          <p:val>
                                            <p:fltVal val="0"/>
                                          </p:val>
                                        </p:tav>
                                        <p:tav tm="100000">
                                          <p:val>
                                            <p:strVal val="#ppt_h"/>
                                          </p:val>
                                        </p:tav>
                                      </p:tavLst>
                                    </p:anim>
                                    <p:animEffect transition="in" filter="fade">
                                      <p:cBhvr>
                                        <p:cTn id="28" dur="500"/>
                                        <p:tgtEl>
                                          <p:spTgt spid="4"/>
                                        </p:tgtEl>
                                      </p:cBhvr>
                                    </p:animEffect>
                                  </p:childTnLst>
                                </p:cTn>
                              </p:par>
                            </p:childTnLst>
                          </p:cTn>
                        </p:par>
                      </p:childTnLst>
                    </p:cTn>
                  </p:par>
                  <p:par>
                    <p:cTn id="29" fill="hold">
                      <p:stCondLst>
                        <p:cond delay="indefinite"/>
                      </p:stCondLst>
                      <p:childTnLst>
                        <p:par>
                          <p:cTn id="30" fill="hold">
                            <p:stCondLst>
                              <p:cond delay="0"/>
                            </p:stCondLst>
                            <p:childTnLst>
                              <p:par>
                                <p:cTn id="31" presetID="53" presetClass="entr" presetSubtype="16" fill="hold" grpId="0" nodeType="clickEffect">
                                  <p:stCondLst>
                                    <p:cond delay="0"/>
                                  </p:stCondLst>
                                  <p:childTnLst>
                                    <p:set>
                                      <p:cBhvr>
                                        <p:cTn id="32" dur="1" fill="hold">
                                          <p:stCondLst>
                                            <p:cond delay="0"/>
                                          </p:stCondLst>
                                        </p:cTn>
                                        <p:tgtEl>
                                          <p:spTgt spid="5"/>
                                        </p:tgtEl>
                                        <p:attrNameLst>
                                          <p:attrName>style.visibility</p:attrName>
                                        </p:attrNameLst>
                                      </p:cBhvr>
                                      <p:to>
                                        <p:strVal val="visible"/>
                                      </p:to>
                                    </p:set>
                                    <p:anim calcmode="lin" valueType="num">
                                      <p:cBhvr>
                                        <p:cTn id="33" dur="500" fill="hold"/>
                                        <p:tgtEl>
                                          <p:spTgt spid="5"/>
                                        </p:tgtEl>
                                        <p:attrNameLst>
                                          <p:attrName>ppt_w</p:attrName>
                                        </p:attrNameLst>
                                      </p:cBhvr>
                                      <p:tavLst>
                                        <p:tav tm="0">
                                          <p:val>
                                            <p:fltVal val="0"/>
                                          </p:val>
                                        </p:tav>
                                        <p:tav tm="100000">
                                          <p:val>
                                            <p:strVal val="#ppt_w"/>
                                          </p:val>
                                        </p:tav>
                                      </p:tavLst>
                                    </p:anim>
                                    <p:anim calcmode="lin" valueType="num">
                                      <p:cBhvr>
                                        <p:cTn id="34" dur="500" fill="hold"/>
                                        <p:tgtEl>
                                          <p:spTgt spid="5"/>
                                        </p:tgtEl>
                                        <p:attrNameLst>
                                          <p:attrName>ppt_h</p:attrName>
                                        </p:attrNameLst>
                                      </p:cBhvr>
                                      <p:tavLst>
                                        <p:tav tm="0">
                                          <p:val>
                                            <p:fltVal val="0"/>
                                          </p:val>
                                        </p:tav>
                                        <p:tav tm="100000">
                                          <p:val>
                                            <p:strVal val="#ppt_h"/>
                                          </p:val>
                                        </p:tav>
                                      </p:tavLst>
                                    </p:anim>
                                    <p:animEffect transition="in" filter="fade">
                                      <p:cBhvr>
                                        <p:cTn id="35" dur="500"/>
                                        <p:tgtEl>
                                          <p:spTgt spid="5"/>
                                        </p:tgtEl>
                                      </p:cBhvr>
                                    </p:animEffect>
                                  </p:childTnLst>
                                </p:cTn>
                              </p:par>
                            </p:childTnLst>
                          </p:cTn>
                        </p:par>
                      </p:childTnLst>
                    </p:cTn>
                  </p:par>
                  <p:par>
                    <p:cTn id="36" fill="hold">
                      <p:stCondLst>
                        <p:cond delay="indefinite"/>
                      </p:stCondLst>
                      <p:childTnLst>
                        <p:par>
                          <p:cTn id="37" fill="hold">
                            <p:stCondLst>
                              <p:cond delay="0"/>
                            </p:stCondLst>
                            <p:childTnLst>
                              <p:par>
                                <p:cTn id="38" presetID="53" presetClass="entr" presetSubtype="16" fill="hold" grpId="0" nodeType="clickEffect">
                                  <p:stCondLst>
                                    <p:cond delay="0"/>
                                  </p:stCondLst>
                                  <p:childTnLst>
                                    <p:set>
                                      <p:cBhvr>
                                        <p:cTn id="39" dur="1" fill="hold">
                                          <p:stCondLst>
                                            <p:cond delay="0"/>
                                          </p:stCondLst>
                                        </p:cTn>
                                        <p:tgtEl>
                                          <p:spTgt spid="6"/>
                                        </p:tgtEl>
                                        <p:attrNameLst>
                                          <p:attrName>style.visibility</p:attrName>
                                        </p:attrNameLst>
                                      </p:cBhvr>
                                      <p:to>
                                        <p:strVal val="visible"/>
                                      </p:to>
                                    </p:set>
                                    <p:anim calcmode="lin" valueType="num">
                                      <p:cBhvr>
                                        <p:cTn id="40" dur="500" fill="hold"/>
                                        <p:tgtEl>
                                          <p:spTgt spid="6"/>
                                        </p:tgtEl>
                                        <p:attrNameLst>
                                          <p:attrName>ppt_w</p:attrName>
                                        </p:attrNameLst>
                                      </p:cBhvr>
                                      <p:tavLst>
                                        <p:tav tm="0">
                                          <p:val>
                                            <p:fltVal val="0"/>
                                          </p:val>
                                        </p:tav>
                                        <p:tav tm="100000">
                                          <p:val>
                                            <p:strVal val="#ppt_w"/>
                                          </p:val>
                                        </p:tav>
                                      </p:tavLst>
                                    </p:anim>
                                    <p:anim calcmode="lin" valueType="num">
                                      <p:cBhvr>
                                        <p:cTn id="41" dur="500" fill="hold"/>
                                        <p:tgtEl>
                                          <p:spTgt spid="6"/>
                                        </p:tgtEl>
                                        <p:attrNameLst>
                                          <p:attrName>ppt_h</p:attrName>
                                        </p:attrNameLst>
                                      </p:cBhvr>
                                      <p:tavLst>
                                        <p:tav tm="0">
                                          <p:val>
                                            <p:fltVal val="0"/>
                                          </p:val>
                                        </p:tav>
                                        <p:tav tm="100000">
                                          <p:val>
                                            <p:strVal val="#ppt_h"/>
                                          </p:val>
                                        </p:tav>
                                      </p:tavLst>
                                    </p:anim>
                                    <p:animEffect transition="in" filter="fade">
                                      <p:cBhvr>
                                        <p:cTn id="42" dur="500"/>
                                        <p:tgtEl>
                                          <p:spTgt spid="6"/>
                                        </p:tgtEl>
                                      </p:cBhvr>
                                    </p:animEffect>
                                  </p:childTnLst>
                                </p:cTn>
                              </p:par>
                            </p:childTnLst>
                          </p:cTn>
                        </p:par>
                      </p:childTnLst>
                    </p:cTn>
                  </p:par>
                  <p:par>
                    <p:cTn id="43" fill="hold">
                      <p:stCondLst>
                        <p:cond delay="indefinite"/>
                      </p:stCondLst>
                      <p:childTnLst>
                        <p:par>
                          <p:cTn id="44" fill="hold">
                            <p:stCondLst>
                              <p:cond delay="0"/>
                            </p:stCondLst>
                            <p:childTnLst>
                              <p:par>
                                <p:cTn id="45" presetID="53" presetClass="entr" presetSubtype="16" fill="hold" grpId="0" nodeType="clickEffect">
                                  <p:stCondLst>
                                    <p:cond delay="0"/>
                                  </p:stCondLst>
                                  <p:childTnLst>
                                    <p:set>
                                      <p:cBhvr>
                                        <p:cTn id="46" dur="1" fill="hold">
                                          <p:stCondLst>
                                            <p:cond delay="0"/>
                                          </p:stCondLst>
                                        </p:cTn>
                                        <p:tgtEl>
                                          <p:spTgt spid="7"/>
                                        </p:tgtEl>
                                        <p:attrNameLst>
                                          <p:attrName>style.visibility</p:attrName>
                                        </p:attrNameLst>
                                      </p:cBhvr>
                                      <p:to>
                                        <p:strVal val="visible"/>
                                      </p:to>
                                    </p:set>
                                    <p:anim calcmode="lin" valueType="num">
                                      <p:cBhvr>
                                        <p:cTn id="47" dur="500" fill="hold"/>
                                        <p:tgtEl>
                                          <p:spTgt spid="7"/>
                                        </p:tgtEl>
                                        <p:attrNameLst>
                                          <p:attrName>ppt_w</p:attrName>
                                        </p:attrNameLst>
                                      </p:cBhvr>
                                      <p:tavLst>
                                        <p:tav tm="0">
                                          <p:val>
                                            <p:fltVal val="0"/>
                                          </p:val>
                                        </p:tav>
                                        <p:tav tm="100000">
                                          <p:val>
                                            <p:strVal val="#ppt_w"/>
                                          </p:val>
                                        </p:tav>
                                      </p:tavLst>
                                    </p:anim>
                                    <p:anim calcmode="lin" valueType="num">
                                      <p:cBhvr>
                                        <p:cTn id="48" dur="500" fill="hold"/>
                                        <p:tgtEl>
                                          <p:spTgt spid="7"/>
                                        </p:tgtEl>
                                        <p:attrNameLst>
                                          <p:attrName>ppt_h</p:attrName>
                                        </p:attrNameLst>
                                      </p:cBhvr>
                                      <p:tavLst>
                                        <p:tav tm="0">
                                          <p:val>
                                            <p:fltVal val="0"/>
                                          </p:val>
                                        </p:tav>
                                        <p:tav tm="100000">
                                          <p:val>
                                            <p:strVal val="#ppt_h"/>
                                          </p:val>
                                        </p:tav>
                                      </p:tavLst>
                                    </p:anim>
                                    <p:animEffect transition="in" filter="fade">
                                      <p:cBhvr>
                                        <p:cTn id="49" dur="500"/>
                                        <p:tgtEl>
                                          <p:spTgt spid="7"/>
                                        </p:tgtEl>
                                      </p:cBhvr>
                                    </p:animEffect>
                                  </p:childTnLst>
                                </p:cTn>
                              </p:par>
                            </p:childTnLst>
                          </p:cTn>
                        </p:par>
                      </p:childTnLst>
                    </p:cTn>
                  </p:par>
                  <p:par>
                    <p:cTn id="50" fill="hold">
                      <p:stCondLst>
                        <p:cond delay="indefinite"/>
                      </p:stCondLst>
                      <p:childTnLst>
                        <p:par>
                          <p:cTn id="51" fill="hold">
                            <p:stCondLst>
                              <p:cond delay="0"/>
                            </p:stCondLst>
                            <p:childTnLst>
                              <p:par>
                                <p:cTn id="52" presetID="53" presetClass="entr" presetSubtype="16" fill="hold" grpId="0" nodeType="clickEffect">
                                  <p:stCondLst>
                                    <p:cond delay="0"/>
                                  </p:stCondLst>
                                  <p:childTnLst>
                                    <p:set>
                                      <p:cBhvr>
                                        <p:cTn id="53" dur="1" fill="hold">
                                          <p:stCondLst>
                                            <p:cond delay="0"/>
                                          </p:stCondLst>
                                        </p:cTn>
                                        <p:tgtEl>
                                          <p:spTgt spid="8"/>
                                        </p:tgtEl>
                                        <p:attrNameLst>
                                          <p:attrName>style.visibility</p:attrName>
                                        </p:attrNameLst>
                                      </p:cBhvr>
                                      <p:to>
                                        <p:strVal val="visible"/>
                                      </p:to>
                                    </p:set>
                                    <p:anim calcmode="lin" valueType="num">
                                      <p:cBhvr>
                                        <p:cTn id="54" dur="500" fill="hold"/>
                                        <p:tgtEl>
                                          <p:spTgt spid="8"/>
                                        </p:tgtEl>
                                        <p:attrNameLst>
                                          <p:attrName>ppt_w</p:attrName>
                                        </p:attrNameLst>
                                      </p:cBhvr>
                                      <p:tavLst>
                                        <p:tav tm="0">
                                          <p:val>
                                            <p:fltVal val="0"/>
                                          </p:val>
                                        </p:tav>
                                        <p:tav tm="100000">
                                          <p:val>
                                            <p:strVal val="#ppt_w"/>
                                          </p:val>
                                        </p:tav>
                                      </p:tavLst>
                                    </p:anim>
                                    <p:anim calcmode="lin" valueType="num">
                                      <p:cBhvr>
                                        <p:cTn id="55" dur="500" fill="hold"/>
                                        <p:tgtEl>
                                          <p:spTgt spid="8"/>
                                        </p:tgtEl>
                                        <p:attrNameLst>
                                          <p:attrName>ppt_h</p:attrName>
                                        </p:attrNameLst>
                                      </p:cBhvr>
                                      <p:tavLst>
                                        <p:tav tm="0">
                                          <p:val>
                                            <p:fltVal val="0"/>
                                          </p:val>
                                        </p:tav>
                                        <p:tav tm="100000">
                                          <p:val>
                                            <p:strVal val="#ppt_h"/>
                                          </p:val>
                                        </p:tav>
                                      </p:tavLst>
                                    </p:anim>
                                    <p:animEffect transition="in" filter="fade">
                                      <p:cBhvr>
                                        <p:cTn id="56" dur="500"/>
                                        <p:tgtEl>
                                          <p:spTgt spid="8"/>
                                        </p:tgtEl>
                                      </p:cBhvr>
                                    </p:animEffect>
                                  </p:childTnLst>
                                </p:cTn>
                              </p:par>
                            </p:childTnLst>
                          </p:cTn>
                        </p:par>
                      </p:childTnLst>
                    </p:cTn>
                  </p:par>
                  <p:par>
                    <p:cTn id="57" fill="hold">
                      <p:stCondLst>
                        <p:cond delay="indefinite"/>
                      </p:stCondLst>
                      <p:childTnLst>
                        <p:par>
                          <p:cTn id="58" fill="hold">
                            <p:stCondLst>
                              <p:cond delay="0"/>
                            </p:stCondLst>
                            <p:childTnLst>
                              <p:par>
                                <p:cTn id="59" presetID="53" presetClass="entr" presetSubtype="16" fill="hold" grpId="0" nodeType="clickEffect">
                                  <p:stCondLst>
                                    <p:cond delay="0"/>
                                  </p:stCondLst>
                                  <p:childTnLst>
                                    <p:set>
                                      <p:cBhvr>
                                        <p:cTn id="60" dur="1" fill="hold">
                                          <p:stCondLst>
                                            <p:cond delay="0"/>
                                          </p:stCondLst>
                                        </p:cTn>
                                        <p:tgtEl>
                                          <p:spTgt spid="9"/>
                                        </p:tgtEl>
                                        <p:attrNameLst>
                                          <p:attrName>style.visibility</p:attrName>
                                        </p:attrNameLst>
                                      </p:cBhvr>
                                      <p:to>
                                        <p:strVal val="visible"/>
                                      </p:to>
                                    </p:set>
                                    <p:anim calcmode="lin" valueType="num">
                                      <p:cBhvr>
                                        <p:cTn id="61" dur="500" fill="hold"/>
                                        <p:tgtEl>
                                          <p:spTgt spid="9"/>
                                        </p:tgtEl>
                                        <p:attrNameLst>
                                          <p:attrName>ppt_w</p:attrName>
                                        </p:attrNameLst>
                                      </p:cBhvr>
                                      <p:tavLst>
                                        <p:tav tm="0">
                                          <p:val>
                                            <p:fltVal val="0"/>
                                          </p:val>
                                        </p:tav>
                                        <p:tav tm="100000">
                                          <p:val>
                                            <p:strVal val="#ppt_w"/>
                                          </p:val>
                                        </p:tav>
                                      </p:tavLst>
                                    </p:anim>
                                    <p:anim calcmode="lin" valueType="num">
                                      <p:cBhvr>
                                        <p:cTn id="62" dur="500" fill="hold"/>
                                        <p:tgtEl>
                                          <p:spTgt spid="9"/>
                                        </p:tgtEl>
                                        <p:attrNameLst>
                                          <p:attrName>ppt_h</p:attrName>
                                        </p:attrNameLst>
                                      </p:cBhvr>
                                      <p:tavLst>
                                        <p:tav tm="0">
                                          <p:val>
                                            <p:fltVal val="0"/>
                                          </p:val>
                                        </p:tav>
                                        <p:tav tm="100000">
                                          <p:val>
                                            <p:strVal val="#ppt_h"/>
                                          </p:val>
                                        </p:tav>
                                      </p:tavLst>
                                    </p:anim>
                                    <p:animEffect transition="in" filter="fade">
                                      <p:cBhvr>
                                        <p:cTn id="6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7" grpId="0" animBg="1"/>
      <p:bldP spid="8" grpId="0" animBg="1"/>
      <p:bldP spid="9"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809625"/>
            <a:ext cx="6613990" cy="500137"/>
          </a:xfrm>
          <a:prstGeom prst="rect">
            <a:avLst/>
          </a:prstGeom>
          <a:noFill/>
          <a:ln/>
        </p:spPr>
        <p:txBody>
          <a:bodyPr wrap="none" lIns="0" tIns="0" rIns="0" bIns="0" rtlCol="0" anchor="t">
            <a:spAutoFit/>
          </a:bodyPr>
          <a:lstStyle/>
          <a:p>
            <a:pPr algn="l">
              <a:lnSpc>
                <a:spcPts val="3900"/>
              </a:lnSpc>
              <a:buNone/>
            </a:pPr>
            <a:r>
              <a:rPr lang="en-US" sz="3600" b="1" dirty="0">
                <a:solidFill>
                  <a:srgbClr val="4B6981"/>
                </a:solidFill>
                <a:latin typeface="ZapfHumnst BT" panose="020B0502050508020304" pitchFamily="34" charset="0"/>
                <a:ea typeface="Playfair Display Semi Bold" pitchFamily="34" charset="-122"/>
                <a:cs typeface="Playfair Display Semi Bold" pitchFamily="34" charset="-120"/>
              </a:rPr>
              <a:t>Leadership Challenges in Change</a:t>
            </a:r>
            <a:endParaRPr lang="en-US" sz="3600" b="1" dirty="0">
              <a:latin typeface="ZapfHumnst BT" panose="020B0502050508020304" pitchFamily="34" charset="0"/>
            </a:endParaRPr>
          </a:p>
        </p:txBody>
      </p:sp>
      <p:sp>
        <p:nvSpPr>
          <p:cNvPr id="3" name="Text 1"/>
          <p:cNvSpPr/>
          <p:nvPr/>
        </p:nvSpPr>
        <p:spPr>
          <a:xfrm>
            <a:off x="805227" y="1413498"/>
            <a:ext cx="11933743" cy="615553"/>
          </a:xfrm>
          <a:prstGeom prst="rect">
            <a:avLst/>
          </a:prstGeom>
          <a:noFill/>
          <a:ln/>
        </p:spPr>
        <p:txBody>
          <a:bodyPr wrap="square" lIns="0" tIns="0" rIns="0" bIns="0" rtlCol="0" anchor="t">
            <a:spAutoFit/>
          </a:bodyPr>
          <a:lstStyle/>
          <a:p>
            <a:pPr algn="l">
              <a:buNone/>
            </a:pPr>
            <a:r>
              <a:rPr lang="en-US" sz="2000" dirty="0">
                <a:solidFill>
                  <a:srgbClr val="6F655D"/>
                </a:solidFill>
                <a:latin typeface="ZapfHumnst BT" panose="020B0502050508020304" pitchFamily="34" charset="0"/>
                <a:ea typeface="Public Sans" pitchFamily="34" charset="-122"/>
                <a:cs typeface="Public Sans" pitchFamily="34" charset="-120"/>
              </a:rPr>
              <a:t>Effective leadership is paramount for successful change initiatives, but leaders frequently encounter distinct hurdles that require strategic navigation and resilient execution.</a:t>
            </a:r>
            <a:endParaRPr lang="en-US" sz="2000" dirty="0">
              <a:latin typeface="ZapfHumnst BT" panose="020B0502050508020304" pitchFamily="34" charset="0"/>
            </a:endParaRPr>
          </a:p>
        </p:txBody>
      </p:sp>
      <p:pic>
        <p:nvPicPr>
          <p:cNvPr id="4" name="Image 0" descr="preencoded.png"/>
          <p:cNvPicPr>
            <a:picLocks noChangeAspect="1"/>
          </p:cNvPicPr>
          <p:nvPr/>
        </p:nvPicPr>
        <p:blipFill>
          <a:blip r:embed="rId3"/>
          <a:stretch>
            <a:fillRect/>
          </a:stretch>
        </p:blipFill>
        <p:spPr>
          <a:xfrm>
            <a:off x="2750225" y="2055971"/>
            <a:ext cx="9129951" cy="4982170"/>
          </a:xfrm>
          <a:prstGeom prst="rect">
            <a:avLst/>
          </a:prstGeom>
        </p:spPr>
      </p:pic>
      <p:sp>
        <p:nvSpPr>
          <p:cNvPr id="5" name="Text 2"/>
          <p:cNvSpPr/>
          <p:nvPr/>
        </p:nvSpPr>
        <p:spPr>
          <a:xfrm>
            <a:off x="6367522" y="4079121"/>
            <a:ext cx="1889316" cy="247149"/>
          </a:xfrm>
          <a:prstGeom prst="rect">
            <a:avLst/>
          </a:prstGeom>
          <a:noFill/>
          <a:ln/>
        </p:spPr>
        <p:txBody>
          <a:bodyPr wrap="none" lIns="0" tIns="0" rIns="0" bIns="0" rtlCol="0" anchor="t"/>
          <a:lstStyle/>
          <a:p>
            <a:pPr algn="ctr">
              <a:lnSpc>
                <a:spcPts val="1650"/>
              </a:lnSpc>
              <a:buNone/>
            </a:pPr>
            <a:r>
              <a:rPr lang="en-US" sz="2400" b="1" dirty="0">
                <a:solidFill>
                  <a:srgbClr val="000000"/>
                </a:solidFill>
                <a:latin typeface="ZapfHumnst BT" panose="020B0502050508020304" pitchFamily="34" charset="0"/>
                <a:ea typeface="Playfair Display Semi Bold" pitchFamily="34" charset="-122"/>
                <a:cs typeface="Playfair Display Semi Bold" pitchFamily="34" charset="-120"/>
              </a:rPr>
              <a:t>Leadership</a:t>
            </a:r>
            <a:endParaRPr lang="en-US" sz="2400" b="1" dirty="0">
              <a:latin typeface="ZapfHumnst BT" panose="020B0502050508020304" pitchFamily="34" charset="0"/>
            </a:endParaRPr>
          </a:p>
        </p:txBody>
      </p:sp>
      <p:sp>
        <p:nvSpPr>
          <p:cNvPr id="6" name="Text 3"/>
          <p:cNvSpPr/>
          <p:nvPr/>
        </p:nvSpPr>
        <p:spPr>
          <a:xfrm>
            <a:off x="6367522" y="4396570"/>
            <a:ext cx="1889316" cy="593158"/>
          </a:xfrm>
          <a:prstGeom prst="rect">
            <a:avLst/>
          </a:prstGeom>
          <a:noFill/>
          <a:ln/>
        </p:spPr>
        <p:txBody>
          <a:bodyPr wrap="square" lIns="0" tIns="0" rIns="0" bIns="0" rtlCol="0" anchor="t"/>
          <a:lstStyle/>
          <a:p>
            <a:pPr algn="ctr">
              <a:buNone/>
            </a:pPr>
            <a:r>
              <a:rPr lang="en-US" dirty="0">
                <a:solidFill>
                  <a:srgbClr val="000000"/>
                </a:solidFill>
                <a:latin typeface="ZapfHumnst BT" panose="020B0502050508020304" pitchFamily="34" charset="0"/>
                <a:ea typeface="Public Sans" pitchFamily="34" charset="-122"/>
                <a:cs typeface="Public Sans" pitchFamily="34" charset="-120"/>
              </a:rPr>
              <a:t>Guiding change through strategic, resilient leadership</a:t>
            </a:r>
            <a:endParaRPr lang="en-US" dirty="0">
              <a:latin typeface="ZapfHumnst BT" panose="020B0502050508020304" pitchFamily="34" charset="0"/>
            </a:endParaRPr>
          </a:p>
        </p:txBody>
      </p:sp>
      <p:sp>
        <p:nvSpPr>
          <p:cNvPr id="7" name="Text 4"/>
          <p:cNvSpPr/>
          <p:nvPr/>
        </p:nvSpPr>
        <p:spPr>
          <a:xfrm>
            <a:off x="9386034" y="3061966"/>
            <a:ext cx="1977191" cy="247149"/>
          </a:xfrm>
          <a:prstGeom prst="rect">
            <a:avLst/>
          </a:prstGeom>
          <a:noFill/>
          <a:ln/>
        </p:spPr>
        <p:txBody>
          <a:bodyPr wrap="none" lIns="0" tIns="0" rIns="0" bIns="0" rtlCol="0" anchor="t"/>
          <a:lstStyle/>
          <a:p>
            <a:pPr algn="ctr">
              <a:lnSpc>
                <a:spcPts val="1650"/>
              </a:lnSpc>
              <a:buNone/>
            </a:pPr>
            <a:r>
              <a:rPr lang="en-US" sz="2400" b="1" dirty="0">
                <a:solidFill>
                  <a:srgbClr val="000000"/>
                </a:solidFill>
                <a:latin typeface="ZapfHumnst BT" panose="020B0502050508020304" pitchFamily="34" charset="0"/>
                <a:ea typeface="Playfair Display Semi Bold" pitchFamily="34" charset="-122"/>
                <a:cs typeface="Playfair Display Semi Bold" pitchFamily="34" charset="-120"/>
              </a:rPr>
              <a:t>Manage Resistance</a:t>
            </a:r>
            <a:endParaRPr lang="en-US" sz="2400" b="1" dirty="0">
              <a:latin typeface="ZapfHumnst BT" panose="020B0502050508020304" pitchFamily="34" charset="0"/>
            </a:endParaRPr>
          </a:p>
        </p:txBody>
      </p:sp>
      <p:sp>
        <p:nvSpPr>
          <p:cNvPr id="8" name="Text 5"/>
          <p:cNvSpPr/>
          <p:nvPr/>
        </p:nvSpPr>
        <p:spPr>
          <a:xfrm>
            <a:off x="9284977" y="3379415"/>
            <a:ext cx="2179303" cy="395438"/>
          </a:xfrm>
          <a:prstGeom prst="rect">
            <a:avLst/>
          </a:prstGeom>
          <a:noFill/>
          <a:ln/>
        </p:spPr>
        <p:txBody>
          <a:bodyPr wrap="square" lIns="0" tIns="0" rIns="0" bIns="0" rtlCol="0" anchor="t"/>
          <a:lstStyle/>
          <a:p>
            <a:pPr algn="ctr">
              <a:buNone/>
            </a:pPr>
            <a:r>
              <a:rPr lang="en-US" dirty="0">
                <a:solidFill>
                  <a:srgbClr val="000000"/>
                </a:solidFill>
                <a:latin typeface="ZapfHumnst BT" panose="020B0502050508020304" pitchFamily="34" charset="0"/>
                <a:ea typeface="Public Sans" pitchFamily="34" charset="-122"/>
                <a:cs typeface="Public Sans" pitchFamily="34" charset="-120"/>
              </a:rPr>
              <a:t>Navigate uncertainty and pushback</a:t>
            </a:r>
            <a:endParaRPr lang="en-US" dirty="0">
              <a:latin typeface="ZapfHumnst BT" panose="020B0502050508020304" pitchFamily="34" charset="0"/>
            </a:endParaRPr>
          </a:p>
        </p:txBody>
      </p:sp>
      <p:sp>
        <p:nvSpPr>
          <p:cNvPr id="9" name="Text 6"/>
          <p:cNvSpPr/>
          <p:nvPr/>
        </p:nvSpPr>
        <p:spPr>
          <a:xfrm>
            <a:off x="3252347" y="5522470"/>
            <a:ext cx="1977191" cy="247149"/>
          </a:xfrm>
          <a:prstGeom prst="rect">
            <a:avLst/>
          </a:prstGeom>
          <a:noFill/>
          <a:ln/>
        </p:spPr>
        <p:txBody>
          <a:bodyPr wrap="none" lIns="0" tIns="0" rIns="0" bIns="0" rtlCol="0" anchor="t"/>
          <a:lstStyle/>
          <a:p>
            <a:pPr algn="ctr">
              <a:lnSpc>
                <a:spcPts val="1650"/>
              </a:lnSpc>
              <a:buNone/>
            </a:pPr>
            <a:r>
              <a:rPr lang="en-US" sz="2400" b="1" dirty="0">
                <a:solidFill>
                  <a:srgbClr val="000000"/>
                </a:solidFill>
                <a:latin typeface="ZapfHumnst BT" panose="020B0502050508020304" pitchFamily="34" charset="0"/>
                <a:ea typeface="Playfair Display Semi Bold" pitchFamily="34" charset="-122"/>
                <a:cs typeface="Playfair Display Semi Bold" pitchFamily="34" charset="-120"/>
              </a:rPr>
              <a:t>Align Behaviors</a:t>
            </a:r>
            <a:endParaRPr lang="en-US" sz="2400" b="1" dirty="0">
              <a:latin typeface="ZapfHumnst BT" panose="020B0502050508020304" pitchFamily="34" charset="0"/>
            </a:endParaRPr>
          </a:p>
        </p:txBody>
      </p:sp>
      <p:sp>
        <p:nvSpPr>
          <p:cNvPr id="10" name="Text 7"/>
          <p:cNvSpPr/>
          <p:nvPr/>
        </p:nvSpPr>
        <p:spPr>
          <a:xfrm>
            <a:off x="3151291" y="5839920"/>
            <a:ext cx="2179304" cy="395438"/>
          </a:xfrm>
          <a:prstGeom prst="rect">
            <a:avLst/>
          </a:prstGeom>
          <a:noFill/>
          <a:ln/>
        </p:spPr>
        <p:txBody>
          <a:bodyPr wrap="square" lIns="0" tIns="0" rIns="0" bIns="0" rtlCol="0" anchor="t"/>
          <a:lstStyle/>
          <a:p>
            <a:pPr algn="ctr">
              <a:buNone/>
            </a:pPr>
            <a:r>
              <a:rPr lang="en-US" dirty="0">
                <a:solidFill>
                  <a:srgbClr val="000000"/>
                </a:solidFill>
                <a:latin typeface="ZapfHumnst BT" panose="020B0502050508020304" pitchFamily="34" charset="0"/>
                <a:ea typeface="Public Sans" pitchFamily="34" charset="-122"/>
                <a:cs typeface="Public Sans" pitchFamily="34" charset="-120"/>
              </a:rPr>
              <a:t>Model and reinforce leadership actions</a:t>
            </a:r>
            <a:endParaRPr lang="en-US" dirty="0">
              <a:latin typeface="ZapfHumnst BT" panose="020B0502050508020304" pitchFamily="34" charset="0"/>
            </a:endParaRPr>
          </a:p>
        </p:txBody>
      </p:sp>
      <p:sp>
        <p:nvSpPr>
          <p:cNvPr id="11" name="Text 8"/>
          <p:cNvSpPr/>
          <p:nvPr/>
        </p:nvSpPr>
        <p:spPr>
          <a:xfrm>
            <a:off x="3498397" y="2578653"/>
            <a:ext cx="1977191" cy="247149"/>
          </a:xfrm>
          <a:prstGeom prst="rect">
            <a:avLst/>
          </a:prstGeom>
          <a:noFill/>
          <a:ln/>
        </p:spPr>
        <p:txBody>
          <a:bodyPr wrap="none" lIns="0" tIns="0" rIns="0" bIns="0" rtlCol="0" anchor="t"/>
          <a:lstStyle/>
          <a:p>
            <a:pPr algn="ctr">
              <a:lnSpc>
                <a:spcPts val="1650"/>
              </a:lnSpc>
              <a:buNone/>
            </a:pPr>
            <a:r>
              <a:rPr lang="en-US" sz="2400" b="1" dirty="0">
                <a:solidFill>
                  <a:srgbClr val="000000"/>
                </a:solidFill>
                <a:latin typeface="ZapfHumnst BT" panose="020B0502050508020304" pitchFamily="34" charset="0"/>
                <a:ea typeface="Playfair Display Semi Bold" pitchFamily="34" charset="-122"/>
                <a:cs typeface="Playfair Display Semi Bold" pitchFamily="34" charset="-120"/>
              </a:rPr>
              <a:t>Inspire Urgency</a:t>
            </a:r>
            <a:endParaRPr lang="en-US" sz="2400" b="1" dirty="0">
              <a:latin typeface="ZapfHumnst BT" panose="020B0502050508020304" pitchFamily="34" charset="0"/>
            </a:endParaRPr>
          </a:p>
        </p:txBody>
      </p:sp>
      <p:sp>
        <p:nvSpPr>
          <p:cNvPr id="12" name="Text 9"/>
          <p:cNvSpPr/>
          <p:nvPr/>
        </p:nvSpPr>
        <p:spPr>
          <a:xfrm>
            <a:off x="3397341" y="2896102"/>
            <a:ext cx="2179304" cy="395438"/>
          </a:xfrm>
          <a:prstGeom prst="rect">
            <a:avLst/>
          </a:prstGeom>
          <a:noFill/>
          <a:ln/>
        </p:spPr>
        <p:txBody>
          <a:bodyPr wrap="square" lIns="0" tIns="0" rIns="0" bIns="0" rtlCol="0" anchor="t"/>
          <a:lstStyle/>
          <a:p>
            <a:pPr algn="ctr">
              <a:buNone/>
            </a:pPr>
            <a:r>
              <a:rPr lang="en-US" dirty="0">
                <a:solidFill>
                  <a:srgbClr val="000000"/>
                </a:solidFill>
                <a:latin typeface="ZapfHumnst BT" panose="020B0502050508020304" pitchFamily="34" charset="0"/>
                <a:ea typeface="Public Sans" pitchFamily="34" charset="-122"/>
                <a:cs typeface="Public Sans" pitchFamily="34" charset="-120"/>
              </a:rPr>
              <a:t>Communicate vision and why now</a:t>
            </a:r>
            <a:endParaRPr lang="en-US" dirty="0">
              <a:latin typeface="ZapfHumnst BT" panose="020B0502050508020304" pitchFamily="34" charset="0"/>
            </a:endParaRPr>
          </a:p>
        </p:txBody>
      </p:sp>
      <p:sp>
        <p:nvSpPr>
          <p:cNvPr id="13" name="Text 10"/>
          <p:cNvSpPr/>
          <p:nvPr/>
        </p:nvSpPr>
        <p:spPr>
          <a:xfrm>
            <a:off x="9122408" y="5917909"/>
            <a:ext cx="1977191" cy="247149"/>
          </a:xfrm>
          <a:prstGeom prst="rect">
            <a:avLst/>
          </a:prstGeom>
          <a:noFill/>
          <a:ln/>
        </p:spPr>
        <p:txBody>
          <a:bodyPr wrap="none" lIns="0" tIns="0" rIns="0" bIns="0" rtlCol="0" anchor="t"/>
          <a:lstStyle/>
          <a:p>
            <a:pPr algn="ctr">
              <a:lnSpc>
                <a:spcPts val="1650"/>
              </a:lnSpc>
              <a:buNone/>
            </a:pPr>
            <a:r>
              <a:rPr lang="en-US" sz="2400" b="1" dirty="0">
                <a:solidFill>
                  <a:srgbClr val="000000"/>
                </a:solidFill>
                <a:latin typeface="ZapfHumnst BT" panose="020B0502050508020304" pitchFamily="34" charset="0"/>
                <a:ea typeface="Playfair Display Semi Bold" pitchFamily="34" charset="-122"/>
                <a:cs typeface="Playfair Display Semi Bold" pitchFamily="34" charset="-120"/>
              </a:rPr>
              <a:t>Sustain Momentum</a:t>
            </a:r>
            <a:endParaRPr lang="en-US" sz="2400" b="1" dirty="0">
              <a:latin typeface="ZapfHumnst BT" panose="020B0502050508020304" pitchFamily="34" charset="0"/>
            </a:endParaRPr>
          </a:p>
        </p:txBody>
      </p:sp>
      <p:sp>
        <p:nvSpPr>
          <p:cNvPr id="14" name="Text 11"/>
          <p:cNvSpPr/>
          <p:nvPr/>
        </p:nvSpPr>
        <p:spPr>
          <a:xfrm>
            <a:off x="9021351" y="6235358"/>
            <a:ext cx="2179304" cy="395438"/>
          </a:xfrm>
          <a:prstGeom prst="rect">
            <a:avLst/>
          </a:prstGeom>
          <a:noFill/>
          <a:ln/>
        </p:spPr>
        <p:txBody>
          <a:bodyPr wrap="square" lIns="0" tIns="0" rIns="0" bIns="0" rtlCol="0" anchor="t"/>
          <a:lstStyle/>
          <a:p>
            <a:pPr algn="ctr">
              <a:buNone/>
            </a:pPr>
            <a:r>
              <a:rPr lang="en-US" dirty="0">
                <a:solidFill>
                  <a:srgbClr val="000000"/>
                </a:solidFill>
                <a:latin typeface="ZapfHumnst BT" panose="020B0502050508020304" pitchFamily="34" charset="0"/>
                <a:ea typeface="Public Sans" pitchFamily="34" charset="-122"/>
                <a:cs typeface="Public Sans" pitchFamily="34" charset="-120"/>
              </a:rPr>
              <a:t>Embed progress and celebrate wins</a:t>
            </a:r>
            <a:endParaRPr lang="en-US" dirty="0">
              <a:latin typeface="ZapfHumnst BT" panose="020B0502050508020304" pitchFamily="34" charset="0"/>
            </a:endParaRPr>
          </a:p>
        </p:txBody>
      </p:sp>
      <p:sp>
        <p:nvSpPr>
          <p:cNvPr id="15" name="Text 12"/>
          <p:cNvSpPr/>
          <p:nvPr/>
        </p:nvSpPr>
        <p:spPr>
          <a:xfrm>
            <a:off x="793790" y="7216735"/>
            <a:ext cx="13042821" cy="203240"/>
          </a:xfrm>
          <a:prstGeom prst="rect">
            <a:avLst/>
          </a:prstGeom>
          <a:noFill/>
          <a:ln/>
        </p:spPr>
        <p:txBody>
          <a:bodyPr wrap="none" lIns="0" tIns="0" rIns="0" bIns="0" rtlCol="0" anchor="t"/>
          <a:lstStyle/>
          <a:p>
            <a:pPr algn="l">
              <a:lnSpc>
                <a:spcPts val="1600"/>
              </a:lnSpc>
              <a:buNone/>
            </a:pPr>
            <a:r>
              <a:rPr lang="en-US" sz="1100" dirty="0">
                <a:solidFill>
                  <a:srgbClr val="6F655D"/>
                </a:solidFill>
                <a:latin typeface="ZapfHumnst BT" panose="020B0502050508020304" pitchFamily="34" charset="0"/>
                <a:ea typeface="Public Sans" pitchFamily="34" charset="-122"/>
                <a:cs typeface="Public Sans" pitchFamily="34" charset="-120"/>
              </a:rPr>
              <a:t>Reference: Case-based insights from HBR.</a:t>
            </a:r>
            <a:endParaRPr lang="en-US" sz="1100" dirty="0">
              <a:latin typeface="ZapfHumnst BT" panose="020B05020505080203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p:cTn id="14" dur="500" fill="hold"/>
                                        <p:tgtEl>
                                          <p:spTgt spid="3"/>
                                        </p:tgtEl>
                                        <p:attrNameLst>
                                          <p:attrName>ppt_w</p:attrName>
                                        </p:attrNameLst>
                                      </p:cBhvr>
                                      <p:tavLst>
                                        <p:tav tm="0">
                                          <p:val>
                                            <p:fltVal val="0"/>
                                          </p:val>
                                        </p:tav>
                                        <p:tav tm="100000">
                                          <p:val>
                                            <p:strVal val="#ppt_w"/>
                                          </p:val>
                                        </p:tav>
                                      </p:tavLst>
                                    </p:anim>
                                    <p:anim calcmode="lin" valueType="num">
                                      <p:cBhvr>
                                        <p:cTn id="15" dur="500" fill="hold"/>
                                        <p:tgtEl>
                                          <p:spTgt spid="3"/>
                                        </p:tgtEl>
                                        <p:attrNameLst>
                                          <p:attrName>ppt_h</p:attrName>
                                        </p:attrNameLst>
                                      </p:cBhvr>
                                      <p:tavLst>
                                        <p:tav tm="0">
                                          <p:val>
                                            <p:fltVal val="0"/>
                                          </p:val>
                                        </p:tav>
                                        <p:tav tm="100000">
                                          <p:val>
                                            <p:strVal val="#ppt_h"/>
                                          </p:val>
                                        </p:tav>
                                      </p:tavLst>
                                    </p:anim>
                                    <p:animEffect transition="in" filter="fade">
                                      <p:cBhvr>
                                        <p:cTn id="16" dur="500"/>
                                        <p:tgtEl>
                                          <p:spTgt spid="3"/>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anim calcmode="lin" valueType="num">
                                      <p:cBhvr>
                                        <p:cTn id="21" dur="500" fill="hold"/>
                                        <p:tgtEl>
                                          <p:spTgt spid="4"/>
                                        </p:tgtEl>
                                        <p:attrNameLst>
                                          <p:attrName>ppt_w</p:attrName>
                                        </p:attrNameLst>
                                      </p:cBhvr>
                                      <p:tavLst>
                                        <p:tav tm="0">
                                          <p:val>
                                            <p:fltVal val="0"/>
                                          </p:val>
                                        </p:tav>
                                        <p:tav tm="100000">
                                          <p:val>
                                            <p:strVal val="#ppt_w"/>
                                          </p:val>
                                        </p:tav>
                                      </p:tavLst>
                                    </p:anim>
                                    <p:anim calcmode="lin" valueType="num">
                                      <p:cBhvr>
                                        <p:cTn id="22" dur="500" fill="hold"/>
                                        <p:tgtEl>
                                          <p:spTgt spid="4"/>
                                        </p:tgtEl>
                                        <p:attrNameLst>
                                          <p:attrName>ppt_h</p:attrName>
                                        </p:attrNameLst>
                                      </p:cBhvr>
                                      <p:tavLst>
                                        <p:tav tm="0">
                                          <p:val>
                                            <p:fltVal val="0"/>
                                          </p:val>
                                        </p:tav>
                                        <p:tav tm="100000">
                                          <p:val>
                                            <p:strVal val="#ppt_h"/>
                                          </p:val>
                                        </p:tav>
                                      </p:tavLst>
                                    </p:anim>
                                    <p:animEffect transition="in" filter="fade">
                                      <p:cBhvr>
                                        <p:cTn id="23" dur="500"/>
                                        <p:tgtEl>
                                          <p:spTgt spid="4"/>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grpId="0" nodeType="clickEffect">
                                  <p:stCondLst>
                                    <p:cond delay="0"/>
                                  </p:stCondLst>
                                  <p:childTnLst>
                                    <p:set>
                                      <p:cBhvr>
                                        <p:cTn id="27" dur="1" fill="hold">
                                          <p:stCondLst>
                                            <p:cond delay="0"/>
                                          </p:stCondLst>
                                        </p:cTn>
                                        <p:tgtEl>
                                          <p:spTgt spid="5"/>
                                        </p:tgtEl>
                                        <p:attrNameLst>
                                          <p:attrName>style.visibility</p:attrName>
                                        </p:attrNameLst>
                                      </p:cBhvr>
                                      <p:to>
                                        <p:strVal val="visible"/>
                                      </p:to>
                                    </p:set>
                                    <p:anim calcmode="lin" valueType="num">
                                      <p:cBhvr>
                                        <p:cTn id="28" dur="500" fill="hold"/>
                                        <p:tgtEl>
                                          <p:spTgt spid="5"/>
                                        </p:tgtEl>
                                        <p:attrNameLst>
                                          <p:attrName>ppt_w</p:attrName>
                                        </p:attrNameLst>
                                      </p:cBhvr>
                                      <p:tavLst>
                                        <p:tav tm="0">
                                          <p:val>
                                            <p:fltVal val="0"/>
                                          </p:val>
                                        </p:tav>
                                        <p:tav tm="100000">
                                          <p:val>
                                            <p:strVal val="#ppt_w"/>
                                          </p:val>
                                        </p:tav>
                                      </p:tavLst>
                                    </p:anim>
                                    <p:anim calcmode="lin" valueType="num">
                                      <p:cBhvr>
                                        <p:cTn id="29" dur="500" fill="hold"/>
                                        <p:tgtEl>
                                          <p:spTgt spid="5"/>
                                        </p:tgtEl>
                                        <p:attrNameLst>
                                          <p:attrName>ppt_h</p:attrName>
                                        </p:attrNameLst>
                                      </p:cBhvr>
                                      <p:tavLst>
                                        <p:tav tm="0">
                                          <p:val>
                                            <p:fltVal val="0"/>
                                          </p:val>
                                        </p:tav>
                                        <p:tav tm="100000">
                                          <p:val>
                                            <p:strVal val="#ppt_h"/>
                                          </p:val>
                                        </p:tav>
                                      </p:tavLst>
                                    </p:anim>
                                    <p:animEffect transition="in" filter="fade">
                                      <p:cBhvr>
                                        <p:cTn id="30" dur="500"/>
                                        <p:tgtEl>
                                          <p:spTgt spid="5"/>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grpId="0" nodeType="clickEffect">
                                  <p:stCondLst>
                                    <p:cond delay="0"/>
                                  </p:stCondLst>
                                  <p:childTnLst>
                                    <p:set>
                                      <p:cBhvr>
                                        <p:cTn id="34" dur="1" fill="hold">
                                          <p:stCondLst>
                                            <p:cond delay="0"/>
                                          </p:stCondLst>
                                        </p:cTn>
                                        <p:tgtEl>
                                          <p:spTgt spid="6"/>
                                        </p:tgtEl>
                                        <p:attrNameLst>
                                          <p:attrName>style.visibility</p:attrName>
                                        </p:attrNameLst>
                                      </p:cBhvr>
                                      <p:to>
                                        <p:strVal val="visible"/>
                                      </p:to>
                                    </p:set>
                                    <p:anim calcmode="lin" valueType="num">
                                      <p:cBhvr>
                                        <p:cTn id="35" dur="500" fill="hold"/>
                                        <p:tgtEl>
                                          <p:spTgt spid="6"/>
                                        </p:tgtEl>
                                        <p:attrNameLst>
                                          <p:attrName>ppt_w</p:attrName>
                                        </p:attrNameLst>
                                      </p:cBhvr>
                                      <p:tavLst>
                                        <p:tav tm="0">
                                          <p:val>
                                            <p:fltVal val="0"/>
                                          </p:val>
                                        </p:tav>
                                        <p:tav tm="100000">
                                          <p:val>
                                            <p:strVal val="#ppt_w"/>
                                          </p:val>
                                        </p:tav>
                                      </p:tavLst>
                                    </p:anim>
                                    <p:anim calcmode="lin" valueType="num">
                                      <p:cBhvr>
                                        <p:cTn id="36" dur="500" fill="hold"/>
                                        <p:tgtEl>
                                          <p:spTgt spid="6"/>
                                        </p:tgtEl>
                                        <p:attrNameLst>
                                          <p:attrName>ppt_h</p:attrName>
                                        </p:attrNameLst>
                                      </p:cBhvr>
                                      <p:tavLst>
                                        <p:tav tm="0">
                                          <p:val>
                                            <p:fltVal val="0"/>
                                          </p:val>
                                        </p:tav>
                                        <p:tav tm="100000">
                                          <p:val>
                                            <p:strVal val="#ppt_h"/>
                                          </p:val>
                                        </p:tav>
                                      </p:tavLst>
                                    </p:anim>
                                    <p:animEffect transition="in" filter="fade">
                                      <p:cBhvr>
                                        <p:cTn id="37" dur="500"/>
                                        <p:tgtEl>
                                          <p:spTgt spid="6"/>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grpId="0" nodeType="clickEffect">
                                  <p:stCondLst>
                                    <p:cond delay="0"/>
                                  </p:stCondLst>
                                  <p:childTnLst>
                                    <p:set>
                                      <p:cBhvr>
                                        <p:cTn id="41" dur="1" fill="hold">
                                          <p:stCondLst>
                                            <p:cond delay="0"/>
                                          </p:stCondLst>
                                        </p:cTn>
                                        <p:tgtEl>
                                          <p:spTgt spid="7"/>
                                        </p:tgtEl>
                                        <p:attrNameLst>
                                          <p:attrName>style.visibility</p:attrName>
                                        </p:attrNameLst>
                                      </p:cBhvr>
                                      <p:to>
                                        <p:strVal val="visible"/>
                                      </p:to>
                                    </p:set>
                                    <p:anim calcmode="lin" valueType="num">
                                      <p:cBhvr>
                                        <p:cTn id="42" dur="500" fill="hold"/>
                                        <p:tgtEl>
                                          <p:spTgt spid="7"/>
                                        </p:tgtEl>
                                        <p:attrNameLst>
                                          <p:attrName>ppt_w</p:attrName>
                                        </p:attrNameLst>
                                      </p:cBhvr>
                                      <p:tavLst>
                                        <p:tav tm="0">
                                          <p:val>
                                            <p:fltVal val="0"/>
                                          </p:val>
                                        </p:tav>
                                        <p:tav tm="100000">
                                          <p:val>
                                            <p:strVal val="#ppt_w"/>
                                          </p:val>
                                        </p:tav>
                                      </p:tavLst>
                                    </p:anim>
                                    <p:anim calcmode="lin" valueType="num">
                                      <p:cBhvr>
                                        <p:cTn id="43" dur="500" fill="hold"/>
                                        <p:tgtEl>
                                          <p:spTgt spid="7"/>
                                        </p:tgtEl>
                                        <p:attrNameLst>
                                          <p:attrName>ppt_h</p:attrName>
                                        </p:attrNameLst>
                                      </p:cBhvr>
                                      <p:tavLst>
                                        <p:tav tm="0">
                                          <p:val>
                                            <p:fltVal val="0"/>
                                          </p:val>
                                        </p:tav>
                                        <p:tav tm="100000">
                                          <p:val>
                                            <p:strVal val="#ppt_h"/>
                                          </p:val>
                                        </p:tav>
                                      </p:tavLst>
                                    </p:anim>
                                    <p:animEffect transition="in" filter="fade">
                                      <p:cBhvr>
                                        <p:cTn id="44" dur="500"/>
                                        <p:tgtEl>
                                          <p:spTgt spid="7"/>
                                        </p:tgtEl>
                                      </p:cBhvr>
                                    </p:animEffect>
                                  </p:childTnLst>
                                </p:cTn>
                              </p:par>
                            </p:childTnLst>
                          </p:cTn>
                        </p:par>
                      </p:childTnLst>
                    </p:cTn>
                  </p:par>
                  <p:par>
                    <p:cTn id="45" fill="hold">
                      <p:stCondLst>
                        <p:cond delay="indefinite"/>
                      </p:stCondLst>
                      <p:childTnLst>
                        <p:par>
                          <p:cTn id="46" fill="hold">
                            <p:stCondLst>
                              <p:cond delay="0"/>
                            </p:stCondLst>
                            <p:childTnLst>
                              <p:par>
                                <p:cTn id="47" presetID="53" presetClass="entr" presetSubtype="16" fill="hold" grpId="0" nodeType="clickEffect">
                                  <p:stCondLst>
                                    <p:cond delay="0"/>
                                  </p:stCondLst>
                                  <p:childTnLst>
                                    <p:set>
                                      <p:cBhvr>
                                        <p:cTn id="48" dur="1" fill="hold">
                                          <p:stCondLst>
                                            <p:cond delay="0"/>
                                          </p:stCondLst>
                                        </p:cTn>
                                        <p:tgtEl>
                                          <p:spTgt spid="8"/>
                                        </p:tgtEl>
                                        <p:attrNameLst>
                                          <p:attrName>style.visibility</p:attrName>
                                        </p:attrNameLst>
                                      </p:cBhvr>
                                      <p:to>
                                        <p:strVal val="visible"/>
                                      </p:to>
                                    </p:set>
                                    <p:anim calcmode="lin" valueType="num">
                                      <p:cBhvr>
                                        <p:cTn id="49" dur="500" fill="hold"/>
                                        <p:tgtEl>
                                          <p:spTgt spid="8"/>
                                        </p:tgtEl>
                                        <p:attrNameLst>
                                          <p:attrName>ppt_w</p:attrName>
                                        </p:attrNameLst>
                                      </p:cBhvr>
                                      <p:tavLst>
                                        <p:tav tm="0">
                                          <p:val>
                                            <p:fltVal val="0"/>
                                          </p:val>
                                        </p:tav>
                                        <p:tav tm="100000">
                                          <p:val>
                                            <p:strVal val="#ppt_w"/>
                                          </p:val>
                                        </p:tav>
                                      </p:tavLst>
                                    </p:anim>
                                    <p:anim calcmode="lin" valueType="num">
                                      <p:cBhvr>
                                        <p:cTn id="50" dur="500" fill="hold"/>
                                        <p:tgtEl>
                                          <p:spTgt spid="8"/>
                                        </p:tgtEl>
                                        <p:attrNameLst>
                                          <p:attrName>ppt_h</p:attrName>
                                        </p:attrNameLst>
                                      </p:cBhvr>
                                      <p:tavLst>
                                        <p:tav tm="0">
                                          <p:val>
                                            <p:fltVal val="0"/>
                                          </p:val>
                                        </p:tav>
                                        <p:tav tm="100000">
                                          <p:val>
                                            <p:strVal val="#ppt_h"/>
                                          </p:val>
                                        </p:tav>
                                      </p:tavLst>
                                    </p:anim>
                                    <p:animEffect transition="in" filter="fade">
                                      <p:cBhvr>
                                        <p:cTn id="51" dur="500"/>
                                        <p:tgtEl>
                                          <p:spTgt spid="8"/>
                                        </p:tgtEl>
                                      </p:cBhvr>
                                    </p:animEffect>
                                  </p:childTnLst>
                                </p:cTn>
                              </p:par>
                            </p:childTnLst>
                          </p:cTn>
                        </p:par>
                      </p:childTnLst>
                    </p:cTn>
                  </p:par>
                  <p:par>
                    <p:cTn id="52" fill="hold">
                      <p:stCondLst>
                        <p:cond delay="indefinite"/>
                      </p:stCondLst>
                      <p:childTnLst>
                        <p:par>
                          <p:cTn id="53" fill="hold">
                            <p:stCondLst>
                              <p:cond delay="0"/>
                            </p:stCondLst>
                            <p:childTnLst>
                              <p:par>
                                <p:cTn id="54" presetID="53" presetClass="entr" presetSubtype="16" fill="hold" grpId="0" nodeType="clickEffect">
                                  <p:stCondLst>
                                    <p:cond delay="0"/>
                                  </p:stCondLst>
                                  <p:childTnLst>
                                    <p:set>
                                      <p:cBhvr>
                                        <p:cTn id="55" dur="1" fill="hold">
                                          <p:stCondLst>
                                            <p:cond delay="0"/>
                                          </p:stCondLst>
                                        </p:cTn>
                                        <p:tgtEl>
                                          <p:spTgt spid="9"/>
                                        </p:tgtEl>
                                        <p:attrNameLst>
                                          <p:attrName>style.visibility</p:attrName>
                                        </p:attrNameLst>
                                      </p:cBhvr>
                                      <p:to>
                                        <p:strVal val="visible"/>
                                      </p:to>
                                    </p:set>
                                    <p:anim calcmode="lin" valueType="num">
                                      <p:cBhvr>
                                        <p:cTn id="56" dur="500" fill="hold"/>
                                        <p:tgtEl>
                                          <p:spTgt spid="9"/>
                                        </p:tgtEl>
                                        <p:attrNameLst>
                                          <p:attrName>ppt_w</p:attrName>
                                        </p:attrNameLst>
                                      </p:cBhvr>
                                      <p:tavLst>
                                        <p:tav tm="0">
                                          <p:val>
                                            <p:fltVal val="0"/>
                                          </p:val>
                                        </p:tav>
                                        <p:tav tm="100000">
                                          <p:val>
                                            <p:strVal val="#ppt_w"/>
                                          </p:val>
                                        </p:tav>
                                      </p:tavLst>
                                    </p:anim>
                                    <p:anim calcmode="lin" valueType="num">
                                      <p:cBhvr>
                                        <p:cTn id="57" dur="500" fill="hold"/>
                                        <p:tgtEl>
                                          <p:spTgt spid="9"/>
                                        </p:tgtEl>
                                        <p:attrNameLst>
                                          <p:attrName>ppt_h</p:attrName>
                                        </p:attrNameLst>
                                      </p:cBhvr>
                                      <p:tavLst>
                                        <p:tav tm="0">
                                          <p:val>
                                            <p:fltVal val="0"/>
                                          </p:val>
                                        </p:tav>
                                        <p:tav tm="100000">
                                          <p:val>
                                            <p:strVal val="#ppt_h"/>
                                          </p:val>
                                        </p:tav>
                                      </p:tavLst>
                                    </p:anim>
                                    <p:animEffect transition="in" filter="fade">
                                      <p:cBhvr>
                                        <p:cTn id="58" dur="500"/>
                                        <p:tgtEl>
                                          <p:spTgt spid="9"/>
                                        </p:tgtEl>
                                      </p:cBhvr>
                                    </p:animEffect>
                                  </p:childTnLst>
                                </p:cTn>
                              </p:par>
                            </p:childTnLst>
                          </p:cTn>
                        </p:par>
                      </p:childTnLst>
                    </p:cTn>
                  </p:par>
                  <p:par>
                    <p:cTn id="59" fill="hold">
                      <p:stCondLst>
                        <p:cond delay="indefinite"/>
                      </p:stCondLst>
                      <p:childTnLst>
                        <p:par>
                          <p:cTn id="60" fill="hold">
                            <p:stCondLst>
                              <p:cond delay="0"/>
                            </p:stCondLst>
                            <p:childTnLst>
                              <p:par>
                                <p:cTn id="61" presetID="53" presetClass="entr" presetSubtype="16" fill="hold" grpId="0" nodeType="clickEffect">
                                  <p:stCondLst>
                                    <p:cond delay="0"/>
                                  </p:stCondLst>
                                  <p:childTnLst>
                                    <p:set>
                                      <p:cBhvr>
                                        <p:cTn id="62" dur="1" fill="hold">
                                          <p:stCondLst>
                                            <p:cond delay="0"/>
                                          </p:stCondLst>
                                        </p:cTn>
                                        <p:tgtEl>
                                          <p:spTgt spid="10"/>
                                        </p:tgtEl>
                                        <p:attrNameLst>
                                          <p:attrName>style.visibility</p:attrName>
                                        </p:attrNameLst>
                                      </p:cBhvr>
                                      <p:to>
                                        <p:strVal val="visible"/>
                                      </p:to>
                                    </p:set>
                                    <p:anim calcmode="lin" valueType="num">
                                      <p:cBhvr>
                                        <p:cTn id="63" dur="500" fill="hold"/>
                                        <p:tgtEl>
                                          <p:spTgt spid="10"/>
                                        </p:tgtEl>
                                        <p:attrNameLst>
                                          <p:attrName>ppt_w</p:attrName>
                                        </p:attrNameLst>
                                      </p:cBhvr>
                                      <p:tavLst>
                                        <p:tav tm="0">
                                          <p:val>
                                            <p:fltVal val="0"/>
                                          </p:val>
                                        </p:tav>
                                        <p:tav tm="100000">
                                          <p:val>
                                            <p:strVal val="#ppt_w"/>
                                          </p:val>
                                        </p:tav>
                                      </p:tavLst>
                                    </p:anim>
                                    <p:anim calcmode="lin" valueType="num">
                                      <p:cBhvr>
                                        <p:cTn id="64" dur="500" fill="hold"/>
                                        <p:tgtEl>
                                          <p:spTgt spid="10"/>
                                        </p:tgtEl>
                                        <p:attrNameLst>
                                          <p:attrName>ppt_h</p:attrName>
                                        </p:attrNameLst>
                                      </p:cBhvr>
                                      <p:tavLst>
                                        <p:tav tm="0">
                                          <p:val>
                                            <p:fltVal val="0"/>
                                          </p:val>
                                        </p:tav>
                                        <p:tav tm="100000">
                                          <p:val>
                                            <p:strVal val="#ppt_h"/>
                                          </p:val>
                                        </p:tav>
                                      </p:tavLst>
                                    </p:anim>
                                    <p:animEffect transition="in" filter="fade">
                                      <p:cBhvr>
                                        <p:cTn id="65" dur="500"/>
                                        <p:tgtEl>
                                          <p:spTgt spid="10"/>
                                        </p:tgtEl>
                                      </p:cBhvr>
                                    </p:animEffect>
                                  </p:childTnLst>
                                </p:cTn>
                              </p:par>
                            </p:childTnLst>
                          </p:cTn>
                        </p:par>
                      </p:childTnLst>
                    </p:cTn>
                  </p:par>
                  <p:par>
                    <p:cTn id="66" fill="hold">
                      <p:stCondLst>
                        <p:cond delay="indefinite"/>
                      </p:stCondLst>
                      <p:childTnLst>
                        <p:par>
                          <p:cTn id="67" fill="hold">
                            <p:stCondLst>
                              <p:cond delay="0"/>
                            </p:stCondLst>
                            <p:childTnLst>
                              <p:par>
                                <p:cTn id="68" presetID="53" presetClass="entr" presetSubtype="16" fill="hold" grpId="0" nodeType="clickEffect">
                                  <p:stCondLst>
                                    <p:cond delay="0"/>
                                  </p:stCondLst>
                                  <p:childTnLst>
                                    <p:set>
                                      <p:cBhvr>
                                        <p:cTn id="69" dur="1" fill="hold">
                                          <p:stCondLst>
                                            <p:cond delay="0"/>
                                          </p:stCondLst>
                                        </p:cTn>
                                        <p:tgtEl>
                                          <p:spTgt spid="11"/>
                                        </p:tgtEl>
                                        <p:attrNameLst>
                                          <p:attrName>style.visibility</p:attrName>
                                        </p:attrNameLst>
                                      </p:cBhvr>
                                      <p:to>
                                        <p:strVal val="visible"/>
                                      </p:to>
                                    </p:set>
                                    <p:anim calcmode="lin" valueType="num">
                                      <p:cBhvr>
                                        <p:cTn id="70" dur="500" fill="hold"/>
                                        <p:tgtEl>
                                          <p:spTgt spid="11"/>
                                        </p:tgtEl>
                                        <p:attrNameLst>
                                          <p:attrName>ppt_w</p:attrName>
                                        </p:attrNameLst>
                                      </p:cBhvr>
                                      <p:tavLst>
                                        <p:tav tm="0">
                                          <p:val>
                                            <p:fltVal val="0"/>
                                          </p:val>
                                        </p:tav>
                                        <p:tav tm="100000">
                                          <p:val>
                                            <p:strVal val="#ppt_w"/>
                                          </p:val>
                                        </p:tav>
                                      </p:tavLst>
                                    </p:anim>
                                    <p:anim calcmode="lin" valueType="num">
                                      <p:cBhvr>
                                        <p:cTn id="71" dur="500" fill="hold"/>
                                        <p:tgtEl>
                                          <p:spTgt spid="11"/>
                                        </p:tgtEl>
                                        <p:attrNameLst>
                                          <p:attrName>ppt_h</p:attrName>
                                        </p:attrNameLst>
                                      </p:cBhvr>
                                      <p:tavLst>
                                        <p:tav tm="0">
                                          <p:val>
                                            <p:fltVal val="0"/>
                                          </p:val>
                                        </p:tav>
                                        <p:tav tm="100000">
                                          <p:val>
                                            <p:strVal val="#ppt_h"/>
                                          </p:val>
                                        </p:tav>
                                      </p:tavLst>
                                    </p:anim>
                                    <p:animEffect transition="in" filter="fade">
                                      <p:cBhvr>
                                        <p:cTn id="72" dur="500"/>
                                        <p:tgtEl>
                                          <p:spTgt spid="11"/>
                                        </p:tgtEl>
                                      </p:cBhvr>
                                    </p:animEffect>
                                  </p:childTnLst>
                                </p:cTn>
                              </p:par>
                            </p:childTnLst>
                          </p:cTn>
                        </p:par>
                      </p:childTnLst>
                    </p:cTn>
                  </p:par>
                  <p:par>
                    <p:cTn id="73" fill="hold">
                      <p:stCondLst>
                        <p:cond delay="indefinite"/>
                      </p:stCondLst>
                      <p:childTnLst>
                        <p:par>
                          <p:cTn id="74" fill="hold">
                            <p:stCondLst>
                              <p:cond delay="0"/>
                            </p:stCondLst>
                            <p:childTnLst>
                              <p:par>
                                <p:cTn id="75" presetID="53" presetClass="entr" presetSubtype="16" fill="hold" grpId="0" nodeType="clickEffect">
                                  <p:stCondLst>
                                    <p:cond delay="0"/>
                                  </p:stCondLst>
                                  <p:childTnLst>
                                    <p:set>
                                      <p:cBhvr>
                                        <p:cTn id="76" dur="1" fill="hold">
                                          <p:stCondLst>
                                            <p:cond delay="0"/>
                                          </p:stCondLst>
                                        </p:cTn>
                                        <p:tgtEl>
                                          <p:spTgt spid="12"/>
                                        </p:tgtEl>
                                        <p:attrNameLst>
                                          <p:attrName>style.visibility</p:attrName>
                                        </p:attrNameLst>
                                      </p:cBhvr>
                                      <p:to>
                                        <p:strVal val="visible"/>
                                      </p:to>
                                    </p:set>
                                    <p:anim calcmode="lin" valueType="num">
                                      <p:cBhvr>
                                        <p:cTn id="77" dur="500" fill="hold"/>
                                        <p:tgtEl>
                                          <p:spTgt spid="12"/>
                                        </p:tgtEl>
                                        <p:attrNameLst>
                                          <p:attrName>ppt_w</p:attrName>
                                        </p:attrNameLst>
                                      </p:cBhvr>
                                      <p:tavLst>
                                        <p:tav tm="0">
                                          <p:val>
                                            <p:fltVal val="0"/>
                                          </p:val>
                                        </p:tav>
                                        <p:tav tm="100000">
                                          <p:val>
                                            <p:strVal val="#ppt_w"/>
                                          </p:val>
                                        </p:tav>
                                      </p:tavLst>
                                    </p:anim>
                                    <p:anim calcmode="lin" valueType="num">
                                      <p:cBhvr>
                                        <p:cTn id="78" dur="500" fill="hold"/>
                                        <p:tgtEl>
                                          <p:spTgt spid="12"/>
                                        </p:tgtEl>
                                        <p:attrNameLst>
                                          <p:attrName>ppt_h</p:attrName>
                                        </p:attrNameLst>
                                      </p:cBhvr>
                                      <p:tavLst>
                                        <p:tav tm="0">
                                          <p:val>
                                            <p:fltVal val="0"/>
                                          </p:val>
                                        </p:tav>
                                        <p:tav tm="100000">
                                          <p:val>
                                            <p:strVal val="#ppt_h"/>
                                          </p:val>
                                        </p:tav>
                                      </p:tavLst>
                                    </p:anim>
                                    <p:animEffect transition="in" filter="fade">
                                      <p:cBhvr>
                                        <p:cTn id="79" dur="500"/>
                                        <p:tgtEl>
                                          <p:spTgt spid="12"/>
                                        </p:tgtEl>
                                      </p:cBhvr>
                                    </p:animEffect>
                                  </p:childTnLst>
                                </p:cTn>
                              </p:par>
                            </p:childTnLst>
                          </p:cTn>
                        </p:par>
                      </p:childTnLst>
                    </p:cTn>
                  </p:par>
                  <p:par>
                    <p:cTn id="80" fill="hold">
                      <p:stCondLst>
                        <p:cond delay="indefinite"/>
                      </p:stCondLst>
                      <p:childTnLst>
                        <p:par>
                          <p:cTn id="81" fill="hold">
                            <p:stCondLst>
                              <p:cond delay="0"/>
                            </p:stCondLst>
                            <p:childTnLst>
                              <p:par>
                                <p:cTn id="82" presetID="53" presetClass="entr" presetSubtype="16" fill="hold" grpId="0" nodeType="clickEffect">
                                  <p:stCondLst>
                                    <p:cond delay="0"/>
                                  </p:stCondLst>
                                  <p:childTnLst>
                                    <p:set>
                                      <p:cBhvr>
                                        <p:cTn id="83" dur="1" fill="hold">
                                          <p:stCondLst>
                                            <p:cond delay="0"/>
                                          </p:stCondLst>
                                        </p:cTn>
                                        <p:tgtEl>
                                          <p:spTgt spid="13"/>
                                        </p:tgtEl>
                                        <p:attrNameLst>
                                          <p:attrName>style.visibility</p:attrName>
                                        </p:attrNameLst>
                                      </p:cBhvr>
                                      <p:to>
                                        <p:strVal val="visible"/>
                                      </p:to>
                                    </p:set>
                                    <p:anim calcmode="lin" valueType="num">
                                      <p:cBhvr>
                                        <p:cTn id="84" dur="500" fill="hold"/>
                                        <p:tgtEl>
                                          <p:spTgt spid="13"/>
                                        </p:tgtEl>
                                        <p:attrNameLst>
                                          <p:attrName>ppt_w</p:attrName>
                                        </p:attrNameLst>
                                      </p:cBhvr>
                                      <p:tavLst>
                                        <p:tav tm="0">
                                          <p:val>
                                            <p:fltVal val="0"/>
                                          </p:val>
                                        </p:tav>
                                        <p:tav tm="100000">
                                          <p:val>
                                            <p:strVal val="#ppt_w"/>
                                          </p:val>
                                        </p:tav>
                                      </p:tavLst>
                                    </p:anim>
                                    <p:anim calcmode="lin" valueType="num">
                                      <p:cBhvr>
                                        <p:cTn id="85" dur="500" fill="hold"/>
                                        <p:tgtEl>
                                          <p:spTgt spid="13"/>
                                        </p:tgtEl>
                                        <p:attrNameLst>
                                          <p:attrName>ppt_h</p:attrName>
                                        </p:attrNameLst>
                                      </p:cBhvr>
                                      <p:tavLst>
                                        <p:tav tm="0">
                                          <p:val>
                                            <p:fltVal val="0"/>
                                          </p:val>
                                        </p:tav>
                                        <p:tav tm="100000">
                                          <p:val>
                                            <p:strVal val="#ppt_h"/>
                                          </p:val>
                                        </p:tav>
                                      </p:tavLst>
                                    </p:anim>
                                    <p:animEffect transition="in" filter="fade">
                                      <p:cBhvr>
                                        <p:cTn id="86" dur="500"/>
                                        <p:tgtEl>
                                          <p:spTgt spid="13"/>
                                        </p:tgtEl>
                                      </p:cBhvr>
                                    </p:animEffect>
                                  </p:childTnLst>
                                </p:cTn>
                              </p:par>
                            </p:childTnLst>
                          </p:cTn>
                        </p:par>
                      </p:childTnLst>
                    </p:cTn>
                  </p:par>
                  <p:par>
                    <p:cTn id="87" fill="hold">
                      <p:stCondLst>
                        <p:cond delay="indefinite"/>
                      </p:stCondLst>
                      <p:childTnLst>
                        <p:par>
                          <p:cTn id="88" fill="hold">
                            <p:stCondLst>
                              <p:cond delay="0"/>
                            </p:stCondLst>
                            <p:childTnLst>
                              <p:par>
                                <p:cTn id="89" presetID="53" presetClass="entr" presetSubtype="16" fill="hold" grpId="0" nodeType="clickEffect">
                                  <p:stCondLst>
                                    <p:cond delay="0"/>
                                  </p:stCondLst>
                                  <p:childTnLst>
                                    <p:set>
                                      <p:cBhvr>
                                        <p:cTn id="90" dur="1" fill="hold">
                                          <p:stCondLst>
                                            <p:cond delay="0"/>
                                          </p:stCondLst>
                                        </p:cTn>
                                        <p:tgtEl>
                                          <p:spTgt spid="14"/>
                                        </p:tgtEl>
                                        <p:attrNameLst>
                                          <p:attrName>style.visibility</p:attrName>
                                        </p:attrNameLst>
                                      </p:cBhvr>
                                      <p:to>
                                        <p:strVal val="visible"/>
                                      </p:to>
                                    </p:set>
                                    <p:anim calcmode="lin" valueType="num">
                                      <p:cBhvr>
                                        <p:cTn id="91" dur="500" fill="hold"/>
                                        <p:tgtEl>
                                          <p:spTgt spid="14"/>
                                        </p:tgtEl>
                                        <p:attrNameLst>
                                          <p:attrName>ppt_w</p:attrName>
                                        </p:attrNameLst>
                                      </p:cBhvr>
                                      <p:tavLst>
                                        <p:tav tm="0">
                                          <p:val>
                                            <p:fltVal val="0"/>
                                          </p:val>
                                        </p:tav>
                                        <p:tav tm="100000">
                                          <p:val>
                                            <p:strVal val="#ppt_w"/>
                                          </p:val>
                                        </p:tav>
                                      </p:tavLst>
                                    </p:anim>
                                    <p:anim calcmode="lin" valueType="num">
                                      <p:cBhvr>
                                        <p:cTn id="92" dur="500" fill="hold"/>
                                        <p:tgtEl>
                                          <p:spTgt spid="14"/>
                                        </p:tgtEl>
                                        <p:attrNameLst>
                                          <p:attrName>ppt_h</p:attrName>
                                        </p:attrNameLst>
                                      </p:cBhvr>
                                      <p:tavLst>
                                        <p:tav tm="0">
                                          <p:val>
                                            <p:fltVal val="0"/>
                                          </p:val>
                                        </p:tav>
                                        <p:tav tm="100000">
                                          <p:val>
                                            <p:strVal val="#ppt_h"/>
                                          </p:val>
                                        </p:tav>
                                      </p:tavLst>
                                    </p:anim>
                                    <p:animEffect transition="in" filter="fade">
                                      <p:cBhvr>
                                        <p:cTn id="93" dur="500"/>
                                        <p:tgtEl>
                                          <p:spTgt spid="14"/>
                                        </p:tgtEl>
                                      </p:cBhvr>
                                    </p:animEffect>
                                  </p:childTnLst>
                                </p:cTn>
                              </p:par>
                            </p:childTnLst>
                          </p:cTn>
                        </p:par>
                      </p:childTnLst>
                    </p:cTn>
                  </p:par>
                  <p:par>
                    <p:cTn id="94" fill="hold">
                      <p:stCondLst>
                        <p:cond delay="indefinite"/>
                      </p:stCondLst>
                      <p:childTnLst>
                        <p:par>
                          <p:cTn id="95" fill="hold">
                            <p:stCondLst>
                              <p:cond delay="0"/>
                            </p:stCondLst>
                            <p:childTnLst>
                              <p:par>
                                <p:cTn id="96" presetID="53" presetClass="entr" presetSubtype="16" fill="hold" grpId="0" nodeType="clickEffect">
                                  <p:stCondLst>
                                    <p:cond delay="0"/>
                                  </p:stCondLst>
                                  <p:childTnLst>
                                    <p:set>
                                      <p:cBhvr>
                                        <p:cTn id="97" dur="1" fill="hold">
                                          <p:stCondLst>
                                            <p:cond delay="0"/>
                                          </p:stCondLst>
                                        </p:cTn>
                                        <p:tgtEl>
                                          <p:spTgt spid="15"/>
                                        </p:tgtEl>
                                        <p:attrNameLst>
                                          <p:attrName>style.visibility</p:attrName>
                                        </p:attrNameLst>
                                      </p:cBhvr>
                                      <p:to>
                                        <p:strVal val="visible"/>
                                      </p:to>
                                    </p:set>
                                    <p:anim calcmode="lin" valueType="num">
                                      <p:cBhvr>
                                        <p:cTn id="98" dur="500" fill="hold"/>
                                        <p:tgtEl>
                                          <p:spTgt spid="15"/>
                                        </p:tgtEl>
                                        <p:attrNameLst>
                                          <p:attrName>ppt_w</p:attrName>
                                        </p:attrNameLst>
                                      </p:cBhvr>
                                      <p:tavLst>
                                        <p:tav tm="0">
                                          <p:val>
                                            <p:fltVal val="0"/>
                                          </p:val>
                                        </p:tav>
                                        <p:tav tm="100000">
                                          <p:val>
                                            <p:strVal val="#ppt_w"/>
                                          </p:val>
                                        </p:tav>
                                      </p:tavLst>
                                    </p:anim>
                                    <p:anim calcmode="lin" valueType="num">
                                      <p:cBhvr>
                                        <p:cTn id="99" dur="500" fill="hold"/>
                                        <p:tgtEl>
                                          <p:spTgt spid="15"/>
                                        </p:tgtEl>
                                        <p:attrNameLst>
                                          <p:attrName>ppt_h</p:attrName>
                                        </p:attrNameLst>
                                      </p:cBhvr>
                                      <p:tavLst>
                                        <p:tav tm="0">
                                          <p:val>
                                            <p:fltVal val="0"/>
                                          </p:val>
                                        </p:tav>
                                        <p:tav tm="100000">
                                          <p:val>
                                            <p:strVal val="#ppt_h"/>
                                          </p:val>
                                        </p:tav>
                                      </p:tavLst>
                                    </p:anim>
                                    <p:animEffect transition="in" filter="fade">
                                      <p:cBhvr>
                                        <p:cTn id="10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93790" y="361960"/>
            <a:ext cx="6490692" cy="479674"/>
          </a:xfrm>
          <a:prstGeom prst="rect">
            <a:avLst/>
          </a:prstGeom>
          <a:noFill/>
          <a:ln/>
        </p:spPr>
        <p:txBody>
          <a:bodyPr wrap="none" lIns="88900" tIns="38100" rIns="88900" bIns="38100" rtlCol="0" anchor="t"/>
          <a:lstStyle/>
          <a:p>
            <a:pPr>
              <a:buNone/>
            </a:pPr>
            <a:r>
              <a:rPr lang="en-US" sz="3600" b="1" dirty="0">
                <a:solidFill>
                  <a:srgbClr val="4B6981"/>
                </a:solidFill>
                <a:latin typeface="ZapfHumnst BT" panose="020B0502050508020304" pitchFamily="34" charset="0"/>
                <a:ea typeface="Playfair Display Semi Bold" pitchFamily="34" charset="-122"/>
                <a:cs typeface="Playfair Display Semi Bold" pitchFamily="34" charset="-120"/>
              </a:rPr>
              <a:t>Lewin's Change Management Model</a:t>
            </a:r>
            <a:endParaRPr lang="en-US" sz="3600" b="1" dirty="0">
              <a:latin typeface="ZapfHumnst BT" panose="020B0502050508020304" pitchFamily="34" charset="0"/>
            </a:endParaRPr>
          </a:p>
        </p:txBody>
      </p:sp>
      <p:sp>
        <p:nvSpPr>
          <p:cNvPr id="3" name="Text 1"/>
          <p:cNvSpPr/>
          <p:nvPr/>
        </p:nvSpPr>
        <p:spPr>
          <a:xfrm>
            <a:off x="816650" y="966023"/>
            <a:ext cx="13042821" cy="508159"/>
          </a:xfrm>
          <a:prstGeom prst="rect">
            <a:avLst/>
          </a:prstGeom>
          <a:noFill/>
          <a:ln/>
        </p:spPr>
        <p:txBody>
          <a:bodyPr wrap="square" lIns="88900" tIns="38100" rIns="88900" bIns="38100" rtlCol="0" anchor="t"/>
          <a:lstStyle/>
          <a:p>
            <a:pPr>
              <a:buNone/>
            </a:pPr>
            <a:r>
              <a:rPr lang="en-US" dirty="0">
                <a:solidFill>
                  <a:srgbClr val="6F655D"/>
                </a:solidFill>
                <a:latin typeface="ZapfHumnst BT" panose="020B0502050508020304" pitchFamily="34" charset="0"/>
                <a:ea typeface="Public Sans" pitchFamily="34" charset="-122"/>
                <a:cs typeface="Public Sans" pitchFamily="34" charset="-120"/>
              </a:rPr>
              <a:t>Kurt Lewin's classic three-stage model provides a foundational framework for understanding and managing organizational change. It posits that successful change involves three distinct phases, moving an organization from its current state to a desired future state.</a:t>
            </a:r>
            <a:endParaRPr lang="en-US" dirty="0">
              <a:latin typeface="ZapfHumnst BT" panose="020B0502050508020304" pitchFamily="34" charset="0"/>
            </a:endParaRPr>
          </a:p>
        </p:txBody>
      </p:sp>
      <p:pic>
        <p:nvPicPr>
          <p:cNvPr id="4" name="Image 0" descr="preencoded.png"/>
          <p:cNvPicPr>
            <a:picLocks noChangeAspect="1"/>
          </p:cNvPicPr>
          <p:nvPr/>
        </p:nvPicPr>
        <p:blipFill>
          <a:blip r:embed="rId3"/>
          <a:stretch>
            <a:fillRect/>
          </a:stretch>
        </p:blipFill>
        <p:spPr>
          <a:xfrm>
            <a:off x="793790" y="1862385"/>
            <a:ext cx="4347567" cy="635079"/>
          </a:xfrm>
          <a:prstGeom prst="rect">
            <a:avLst/>
          </a:prstGeom>
        </p:spPr>
      </p:pic>
      <p:sp>
        <p:nvSpPr>
          <p:cNvPr id="5" name="Text 2"/>
          <p:cNvSpPr/>
          <p:nvPr/>
        </p:nvSpPr>
        <p:spPr>
          <a:xfrm>
            <a:off x="952500" y="2538125"/>
            <a:ext cx="1984653" cy="248007"/>
          </a:xfrm>
          <a:prstGeom prst="rect">
            <a:avLst/>
          </a:prstGeom>
          <a:noFill/>
          <a:ln/>
        </p:spPr>
        <p:txBody>
          <a:bodyPr wrap="none" lIns="88900" tIns="38100" rIns="88900" bIns="38100" rtlCol="0" anchor="t"/>
          <a:lstStyle/>
          <a:p>
            <a:pPr>
              <a:buNone/>
            </a:pPr>
            <a:r>
              <a:rPr lang="en-US" sz="2800" b="1" dirty="0">
                <a:solidFill>
                  <a:srgbClr val="6F655D"/>
                </a:solidFill>
                <a:latin typeface="ZapfHumnst BT" panose="020B0502050508020304" pitchFamily="34" charset="0"/>
                <a:ea typeface="Playfair Display Semi Bold" pitchFamily="34" charset="-122"/>
                <a:cs typeface="Playfair Display Semi Bold" pitchFamily="34" charset="-120"/>
              </a:rPr>
              <a:t>Unfreeze</a:t>
            </a:r>
            <a:endParaRPr lang="en-US" sz="2800" b="1" dirty="0">
              <a:latin typeface="ZapfHumnst BT" panose="020B0502050508020304" pitchFamily="34" charset="0"/>
            </a:endParaRPr>
          </a:p>
        </p:txBody>
      </p:sp>
      <p:sp>
        <p:nvSpPr>
          <p:cNvPr id="6" name="Text 3"/>
          <p:cNvSpPr/>
          <p:nvPr/>
        </p:nvSpPr>
        <p:spPr>
          <a:xfrm>
            <a:off x="952500" y="2999432"/>
            <a:ext cx="4030147" cy="1016318"/>
          </a:xfrm>
          <a:prstGeom prst="rect">
            <a:avLst/>
          </a:prstGeom>
          <a:noFill/>
          <a:ln/>
        </p:spPr>
        <p:txBody>
          <a:bodyPr wrap="square" lIns="88900" tIns="38100" rIns="88900" bIns="38100" rtlCol="0" anchor="t"/>
          <a:lstStyle/>
          <a:p>
            <a:pPr>
              <a:buNone/>
            </a:pPr>
            <a:r>
              <a:rPr lang="en-US" dirty="0">
                <a:solidFill>
                  <a:srgbClr val="6F655D"/>
                </a:solidFill>
                <a:latin typeface="ZapfHumnst BT" panose="020B0502050508020304" pitchFamily="34" charset="0"/>
                <a:ea typeface="Public Sans" pitchFamily="34" charset="-122"/>
                <a:cs typeface="Public Sans" pitchFamily="34" charset="-120"/>
              </a:rPr>
              <a:t>Prepare the organization for change by challenging existing norms, identifying the need for change, and creating a sense of urgency. This stage involves breaking down old habits and mindsets.</a:t>
            </a:r>
            <a:endParaRPr lang="en-US" dirty="0">
              <a:latin typeface="ZapfHumnst BT" panose="020B0502050508020304" pitchFamily="34" charset="0"/>
            </a:endParaRPr>
          </a:p>
        </p:txBody>
      </p:sp>
      <p:pic>
        <p:nvPicPr>
          <p:cNvPr id="7" name="Image 1" descr="preencoded.png"/>
          <p:cNvPicPr>
            <a:picLocks noChangeAspect="1"/>
          </p:cNvPicPr>
          <p:nvPr/>
        </p:nvPicPr>
        <p:blipFill>
          <a:blip r:embed="rId4"/>
          <a:stretch>
            <a:fillRect/>
          </a:stretch>
        </p:blipFill>
        <p:spPr>
          <a:xfrm>
            <a:off x="5141357" y="1862385"/>
            <a:ext cx="4347567" cy="635079"/>
          </a:xfrm>
          <a:prstGeom prst="rect">
            <a:avLst/>
          </a:prstGeom>
        </p:spPr>
      </p:pic>
      <p:sp>
        <p:nvSpPr>
          <p:cNvPr id="8" name="Text 4"/>
          <p:cNvSpPr/>
          <p:nvPr/>
        </p:nvSpPr>
        <p:spPr>
          <a:xfrm>
            <a:off x="5300067" y="2489011"/>
            <a:ext cx="1984653" cy="248007"/>
          </a:xfrm>
          <a:prstGeom prst="rect">
            <a:avLst/>
          </a:prstGeom>
          <a:noFill/>
          <a:ln/>
        </p:spPr>
        <p:txBody>
          <a:bodyPr wrap="none" lIns="88900" tIns="38100" rIns="88900" bIns="38100" rtlCol="0" anchor="t"/>
          <a:lstStyle/>
          <a:p>
            <a:pPr>
              <a:buNone/>
            </a:pPr>
            <a:r>
              <a:rPr lang="en-US" sz="2800" b="1" dirty="0">
                <a:solidFill>
                  <a:srgbClr val="6F655D"/>
                </a:solidFill>
                <a:latin typeface="ZapfHumnst BT" panose="020B0502050508020304" pitchFamily="34" charset="0"/>
                <a:ea typeface="Playfair Display Semi Bold" pitchFamily="34" charset="-122"/>
                <a:cs typeface="Playfair Display Semi Bold" pitchFamily="34" charset="-120"/>
              </a:rPr>
              <a:t>Change</a:t>
            </a:r>
            <a:endParaRPr lang="en-US" sz="2800" b="1" dirty="0">
              <a:latin typeface="ZapfHumnst BT" panose="020B0502050508020304" pitchFamily="34" charset="0"/>
            </a:endParaRPr>
          </a:p>
        </p:txBody>
      </p:sp>
      <p:sp>
        <p:nvSpPr>
          <p:cNvPr id="9" name="Text 5"/>
          <p:cNvSpPr/>
          <p:nvPr/>
        </p:nvSpPr>
        <p:spPr>
          <a:xfrm>
            <a:off x="5300067" y="2999432"/>
            <a:ext cx="4030147" cy="1270397"/>
          </a:xfrm>
          <a:prstGeom prst="rect">
            <a:avLst/>
          </a:prstGeom>
          <a:noFill/>
          <a:ln/>
        </p:spPr>
        <p:txBody>
          <a:bodyPr wrap="square" lIns="88900" tIns="38100" rIns="88900" bIns="38100" rtlCol="0" anchor="t"/>
          <a:lstStyle/>
          <a:p>
            <a:pPr>
              <a:buNone/>
            </a:pPr>
            <a:r>
              <a:rPr lang="en-US" dirty="0">
                <a:solidFill>
                  <a:srgbClr val="6F655D"/>
                </a:solidFill>
                <a:latin typeface="ZapfHumnst BT" panose="020B0502050508020304" pitchFamily="34" charset="0"/>
                <a:ea typeface="Public Sans" pitchFamily="34" charset="-122"/>
                <a:cs typeface="Public Sans" pitchFamily="34" charset="-120"/>
              </a:rPr>
              <a:t>Implement the actual changes. This phase involves introducing new behaviors, processes, structures, or technologies, often accompanied by training, communication, and support to guide individuals through the transition.</a:t>
            </a:r>
            <a:endParaRPr lang="en-US" dirty="0">
              <a:latin typeface="ZapfHumnst BT" panose="020B0502050508020304" pitchFamily="34" charset="0"/>
            </a:endParaRPr>
          </a:p>
        </p:txBody>
      </p:sp>
      <p:pic>
        <p:nvPicPr>
          <p:cNvPr id="10" name="Image 2" descr="preencoded.png"/>
          <p:cNvPicPr>
            <a:picLocks noChangeAspect="1"/>
          </p:cNvPicPr>
          <p:nvPr/>
        </p:nvPicPr>
        <p:blipFill>
          <a:blip r:embed="rId5"/>
          <a:stretch>
            <a:fillRect/>
          </a:stretch>
        </p:blipFill>
        <p:spPr>
          <a:xfrm>
            <a:off x="9488924" y="1862385"/>
            <a:ext cx="4347567" cy="635079"/>
          </a:xfrm>
          <a:prstGeom prst="rect">
            <a:avLst/>
          </a:prstGeom>
        </p:spPr>
      </p:pic>
      <p:sp>
        <p:nvSpPr>
          <p:cNvPr id="11" name="Text 6"/>
          <p:cNvSpPr/>
          <p:nvPr/>
        </p:nvSpPr>
        <p:spPr>
          <a:xfrm>
            <a:off x="9623226" y="2500440"/>
            <a:ext cx="1984653" cy="248007"/>
          </a:xfrm>
          <a:prstGeom prst="rect">
            <a:avLst/>
          </a:prstGeom>
          <a:noFill/>
          <a:ln/>
        </p:spPr>
        <p:txBody>
          <a:bodyPr wrap="none" lIns="88900" tIns="38100" rIns="88900" bIns="38100" rtlCol="0" anchor="t"/>
          <a:lstStyle/>
          <a:p>
            <a:pPr>
              <a:buNone/>
            </a:pPr>
            <a:r>
              <a:rPr lang="en-US" sz="2800" b="1" dirty="0">
                <a:solidFill>
                  <a:srgbClr val="6F655D"/>
                </a:solidFill>
                <a:latin typeface="ZapfHumnst BT" panose="020B0502050508020304" pitchFamily="34" charset="0"/>
                <a:ea typeface="Playfair Display Semi Bold" pitchFamily="34" charset="-122"/>
                <a:cs typeface="Playfair Display Semi Bold" pitchFamily="34" charset="-120"/>
              </a:rPr>
              <a:t>Refreeze</a:t>
            </a:r>
            <a:endParaRPr lang="en-US" sz="2800" b="1" dirty="0">
              <a:latin typeface="ZapfHumnst BT" panose="020B0502050508020304" pitchFamily="34" charset="0"/>
            </a:endParaRPr>
          </a:p>
        </p:txBody>
      </p:sp>
      <p:sp>
        <p:nvSpPr>
          <p:cNvPr id="12" name="Text 7"/>
          <p:cNvSpPr/>
          <p:nvPr/>
        </p:nvSpPr>
        <p:spPr>
          <a:xfrm>
            <a:off x="9647634" y="2999432"/>
            <a:ext cx="4030147" cy="1270397"/>
          </a:xfrm>
          <a:prstGeom prst="rect">
            <a:avLst/>
          </a:prstGeom>
          <a:noFill/>
          <a:ln/>
        </p:spPr>
        <p:txBody>
          <a:bodyPr wrap="square" lIns="88900" tIns="38100" rIns="88900" bIns="38100" rtlCol="0" anchor="t"/>
          <a:lstStyle/>
          <a:p>
            <a:pPr>
              <a:buNone/>
            </a:pPr>
            <a:r>
              <a:rPr lang="en-US" dirty="0">
                <a:solidFill>
                  <a:srgbClr val="6F655D"/>
                </a:solidFill>
                <a:latin typeface="ZapfHumnst BT" panose="020B0502050508020304" pitchFamily="34" charset="0"/>
                <a:ea typeface="Public Sans" pitchFamily="34" charset="-122"/>
                <a:cs typeface="Public Sans" pitchFamily="34" charset="-120"/>
              </a:rPr>
              <a:t>Stabilize the new state by reinforcing the changes and integrating them into the organizational culture. This prevents a return to old ways and ensures the changes become the new normal through formal and informal mechanisms.</a:t>
            </a:r>
            <a:endParaRPr lang="en-US" dirty="0">
              <a:latin typeface="ZapfHumnst BT" panose="020B0502050508020304" pitchFamily="34" charset="0"/>
            </a:endParaRPr>
          </a:p>
        </p:txBody>
      </p:sp>
      <p:sp>
        <p:nvSpPr>
          <p:cNvPr id="13" name="Text 8"/>
          <p:cNvSpPr/>
          <p:nvPr/>
        </p:nvSpPr>
        <p:spPr>
          <a:xfrm>
            <a:off x="770930" y="5001043"/>
            <a:ext cx="13042821" cy="254079"/>
          </a:xfrm>
          <a:prstGeom prst="rect">
            <a:avLst/>
          </a:prstGeom>
          <a:noFill/>
          <a:ln/>
        </p:spPr>
        <p:txBody>
          <a:bodyPr wrap="none" lIns="88900" tIns="38100" rIns="88900" bIns="38100" rtlCol="0" anchor="t"/>
          <a:lstStyle/>
          <a:p>
            <a:pPr>
              <a:buNone/>
            </a:pPr>
            <a:r>
              <a:rPr lang="en-US" dirty="0">
                <a:solidFill>
                  <a:srgbClr val="6F655D"/>
                </a:solidFill>
                <a:latin typeface="ZapfHumnst BT" panose="020B0502050508020304" pitchFamily="34" charset="0"/>
                <a:ea typeface="Public Sans" pitchFamily="34" charset="-122"/>
                <a:cs typeface="Public Sans" pitchFamily="34" charset="-120"/>
              </a:rPr>
              <a:t>This model emphasizes that change is not a single event but a process requiring careful preparation and reinforcement.</a:t>
            </a:r>
            <a:endParaRPr lang="en-US" dirty="0">
              <a:latin typeface="ZapfHumnst BT" panose="020B0502050508020304" pitchFamily="34" charset="0"/>
            </a:endParaRPr>
          </a:p>
        </p:txBody>
      </p:sp>
      <p:sp>
        <p:nvSpPr>
          <p:cNvPr id="14" name="Shape 9"/>
          <p:cNvSpPr/>
          <p:nvPr/>
        </p:nvSpPr>
        <p:spPr>
          <a:xfrm>
            <a:off x="793790" y="5472946"/>
            <a:ext cx="6441996" cy="1579602"/>
          </a:xfrm>
          <a:prstGeom prst="roundRect">
            <a:avLst>
              <a:gd name="adj" fmla="val 6947"/>
            </a:avLst>
          </a:prstGeom>
          <a:solidFill>
            <a:srgbClr val="FFFAF6"/>
          </a:solidFill>
          <a:ln w="22860">
            <a:solidFill>
              <a:srgbClr val="E1C2C2"/>
            </a:solidFill>
            <a:prstDash val="solid"/>
          </a:ln>
          <a:effectLst>
            <a:outerShdw dist="13970" dir="2700000" algn="bl" rotWithShape="0">
              <a:srgbClr val="E1C2C2">
                <a:alpha val="100000"/>
              </a:srgbClr>
            </a:outerShdw>
          </a:effectLst>
        </p:spPr>
      </p:sp>
      <p:sp>
        <p:nvSpPr>
          <p:cNvPr id="15" name="Shape 10"/>
          <p:cNvSpPr/>
          <p:nvPr/>
        </p:nvSpPr>
        <p:spPr>
          <a:xfrm>
            <a:off x="770930" y="5472946"/>
            <a:ext cx="91440" cy="1579602"/>
          </a:xfrm>
          <a:prstGeom prst="roundRect">
            <a:avLst>
              <a:gd name="adj" fmla="val 72930"/>
            </a:avLst>
          </a:prstGeom>
          <a:solidFill>
            <a:srgbClr val="E1C2C2"/>
          </a:solidFill>
          <a:ln/>
        </p:spPr>
      </p:sp>
      <p:sp>
        <p:nvSpPr>
          <p:cNvPr id="16" name="Text 11"/>
          <p:cNvSpPr/>
          <p:nvPr/>
        </p:nvSpPr>
        <p:spPr>
          <a:xfrm>
            <a:off x="1043940" y="5498100"/>
            <a:ext cx="1984653" cy="248007"/>
          </a:xfrm>
          <a:prstGeom prst="rect">
            <a:avLst/>
          </a:prstGeom>
          <a:noFill/>
          <a:ln/>
        </p:spPr>
        <p:txBody>
          <a:bodyPr wrap="none" lIns="88900" tIns="38100" rIns="88900" bIns="38100" rtlCol="0" anchor="t"/>
          <a:lstStyle/>
          <a:p>
            <a:pPr>
              <a:buNone/>
            </a:pPr>
            <a:r>
              <a:rPr lang="en-US" sz="2800" b="1" dirty="0">
                <a:solidFill>
                  <a:srgbClr val="6F655D"/>
                </a:solidFill>
                <a:latin typeface="ZapfHumnst BT" panose="020B0502050508020304" pitchFamily="34" charset="0"/>
                <a:ea typeface="Playfair Display Semi Bold" pitchFamily="34" charset="-122"/>
                <a:cs typeface="Playfair Display Semi Bold" pitchFamily="34" charset="-120"/>
              </a:rPr>
              <a:t>Strengths</a:t>
            </a:r>
            <a:endParaRPr lang="en-US" sz="2800" b="1" dirty="0">
              <a:latin typeface="ZapfHumnst BT" panose="020B0502050508020304" pitchFamily="34" charset="0"/>
            </a:endParaRPr>
          </a:p>
        </p:txBody>
      </p:sp>
      <p:sp>
        <p:nvSpPr>
          <p:cNvPr id="17" name="Text 12"/>
          <p:cNvSpPr/>
          <p:nvPr/>
        </p:nvSpPr>
        <p:spPr>
          <a:xfrm>
            <a:off x="1043940" y="5997773"/>
            <a:ext cx="6010275" cy="254079"/>
          </a:xfrm>
          <a:prstGeom prst="rect">
            <a:avLst/>
          </a:prstGeom>
          <a:noFill/>
          <a:ln/>
        </p:spPr>
        <p:txBody>
          <a:bodyPr wrap="none" lIns="0" tIns="0" rIns="0" bIns="0" rtlCol="0" anchor="t"/>
          <a:lstStyle/>
          <a:p>
            <a:pPr>
              <a:buSzPct val="100000"/>
              <a:buChar char="•"/>
            </a:pPr>
            <a:r>
              <a:rPr lang="en-US" dirty="0">
                <a:solidFill>
                  <a:srgbClr val="6F655D"/>
                </a:solidFill>
                <a:latin typeface="ZapfHumnst BT" panose="020B0502050508020304" pitchFamily="34" charset="0"/>
                <a:ea typeface="Public Sans" pitchFamily="34" charset="-122"/>
                <a:cs typeface="Public Sans" pitchFamily="34" charset="-120"/>
              </a:rPr>
              <a:t>Simple and practical to understand.</a:t>
            </a:r>
            <a:endParaRPr lang="en-US" dirty="0">
              <a:latin typeface="ZapfHumnst BT" panose="020B0502050508020304" pitchFamily="34" charset="0"/>
            </a:endParaRPr>
          </a:p>
        </p:txBody>
      </p:sp>
      <p:sp>
        <p:nvSpPr>
          <p:cNvPr id="18" name="Text 13"/>
          <p:cNvSpPr/>
          <p:nvPr/>
        </p:nvSpPr>
        <p:spPr>
          <a:xfrm>
            <a:off x="1043940" y="6307336"/>
            <a:ext cx="6010275" cy="254079"/>
          </a:xfrm>
          <a:prstGeom prst="rect">
            <a:avLst/>
          </a:prstGeom>
          <a:noFill/>
          <a:ln/>
        </p:spPr>
        <p:txBody>
          <a:bodyPr wrap="none" lIns="0" tIns="0" rIns="0" bIns="0" rtlCol="0" anchor="t"/>
          <a:lstStyle/>
          <a:p>
            <a:pPr>
              <a:buSzPct val="100000"/>
              <a:buChar char="•"/>
            </a:pPr>
            <a:r>
              <a:rPr lang="en-US" dirty="0">
                <a:solidFill>
                  <a:srgbClr val="6F655D"/>
                </a:solidFill>
                <a:latin typeface="ZapfHumnst BT" panose="020B0502050508020304" pitchFamily="34" charset="0"/>
                <a:ea typeface="Public Sans" pitchFamily="34" charset="-122"/>
                <a:cs typeface="Public Sans" pitchFamily="34" charset="-120"/>
              </a:rPr>
              <a:t>Provides a clear, sequential approach.</a:t>
            </a:r>
            <a:endParaRPr lang="en-US" dirty="0">
              <a:latin typeface="ZapfHumnst BT" panose="020B0502050508020304" pitchFamily="34" charset="0"/>
            </a:endParaRPr>
          </a:p>
        </p:txBody>
      </p:sp>
      <p:sp>
        <p:nvSpPr>
          <p:cNvPr id="19" name="Text 14"/>
          <p:cNvSpPr/>
          <p:nvPr/>
        </p:nvSpPr>
        <p:spPr>
          <a:xfrm>
            <a:off x="1043940" y="6616898"/>
            <a:ext cx="6010275" cy="254079"/>
          </a:xfrm>
          <a:prstGeom prst="rect">
            <a:avLst/>
          </a:prstGeom>
          <a:noFill/>
          <a:ln/>
        </p:spPr>
        <p:txBody>
          <a:bodyPr wrap="none" lIns="0" tIns="0" rIns="0" bIns="0" rtlCol="0" anchor="t"/>
          <a:lstStyle/>
          <a:p>
            <a:pPr>
              <a:buSzPct val="100000"/>
              <a:buChar char="•"/>
            </a:pPr>
            <a:r>
              <a:rPr lang="en-US" dirty="0">
                <a:solidFill>
                  <a:srgbClr val="6F655D"/>
                </a:solidFill>
                <a:latin typeface="ZapfHumnst BT" panose="020B0502050508020304" pitchFamily="34" charset="0"/>
                <a:ea typeface="Public Sans" pitchFamily="34" charset="-122"/>
                <a:cs typeface="Public Sans" pitchFamily="34" charset="-120"/>
              </a:rPr>
              <a:t>Focuses on preparation and stabilization.</a:t>
            </a:r>
            <a:endParaRPr lang="en-US" dirty="0">
              <a:latin typeface="ZapfHumnst BT" panose="020B0502050508020304" pitchFamily="34" charset="0"/>
            </a:endParaRPr>
          </a:p>
        </p:txBody>
      </p:sp>
      <p:sp>
        <p:nvSpPr>
          <p:cNvPr id="20" name="Shape 15"/>
          <p:cNvSpPr/>
          <p:nvPr/>
        </p:nvSpPr>
        <p:spPr>
          <a:xfrm>
            <a:off x="7394496" y="5472946"/>
            <a:ext cx="6442115" cy="1579602"/>
          </a:xfrm>
          <a:prstGeom prst="roundRect">
            <a:avLst>
              <a:gd name="adj" fmla="val 6947"/>
            </a:avLst>
          </a:prstGeom>
          <a:solidFill>
            <a:srgbClr val="FFFAF6"/>
          </a:solidFill>
          <a:ln w="22860">
            <a:solidFill>
              <a:srgbClr val="CCC4EC"/>
            </a:solidFill>
            <a:prstDash val="solid"/>
          </a:ln>
          <a:effectLst>
            <a:outerShdw dist="13970" dir="2700000" algn="bl" rotWithShape="0">
              <a:srgbClr val="CCC4EC">
                <a:alpha val="100000"/>
              </a:srgbClr>
            </a:outerShdw>
          </a:effectLst>
        </p:spPr>
      </p:sp>
      <p:sp>
        <p:nvSpPr>
          <p:cNvPr id="21" name="Shape 16"/>
          <p:cNvSpPr/>
          <p:nvPr/>
        </p:nvSpPr>
        <p:spPr>
          <a:xfrm>
            <a:off x="7371636" y="5472946"/>
            <a:ext cx="91440" cy="1579602"/>
          </a:xfrm>
          <a:prstGeom prst="roundRect">
            <a:avLst>
              <a:gd name="adj" fmla="val 72930"/>
            </a:avLst>
          </a:prstGeom>
          <a:solidFill>
            <a:srgbClr val="CCC4EC"/>
          </a:solidFill>
          <a:ln/>
        </p:spPr>
      </p:sp>
      <p:sp>
        <p:nvSpPr>
          <p:cNvPr id="22" name="Text 17"/>
          <p:cNvSpPr/>
          <p:nvPr/>
        </p:nvSpPr>
        <p:spPr>
          <a:xfrm>
            <a:off x="7644646" y="5498100"/>
            <a:ext cx="1984653" cy="248007"/>
          </a:xfrm>
          <a:prstGeom prst="rect">
            <a:avLst/>
          </a:prstGeom>
          <a:noFill/>
          <a:ln/>
        </p:spPr>
        <p:txBody>
          <a:bodyPr wrap="none" lIns="88900" tIns="38100" rIns="88900" bIns="38100" rtlCol="0" anchor="t"/>
          <a:lstStyle/>
          <a:p>
            <a:pPr>
              <a:buNone/>
            </a:pPr>
            <a:r>
              <a:rPr lang="en-US" sz="2800" b="1" dirty="0">
                <a:solidFill>
                  <a:srgbClr val="6F655D"/>
                </a:solidFill>
                <a:latin typeface="ZapfHumnst BT" panose="020B0502050508020304" pitchFamily="34" charset="0"/>
                <a:ea typeface="Playfair Display Semi Bold" pitchFamily="34" charset="-122"/>
                <a:cs typeface="Playfair Display Semi Bold" pitchFamily="34" charset="-120"/>
              </a:rPr>
              <a:t>Limitations</a:t>
            </a:r>
            <a:endParaRPr lang="en-US" sz="2800" b="1" dirty="0">
              <a:latin typeface="ZapfHumnst BT" panose="020B0502050508020304" pitchFamily="34" charset="0"/>
            </a:endParaRPr>
          </a:p>
        </p:txBody>
      </p:sp>
      <p:sp>
        <p:nvSpPr>
          <p:cNvPr id="23" name="Text 18"/>
          <p:cNvSpPr/>
          <p:nvPr/>
        </p:nvSpPr>
        <p:spPr>
          <a:xfrm>
            <a:off x="7644646" y="5997773"/>
            <a:ext cx="6010394" cy="254079"/>
          </a:xfrm>
          <a:prstGeom prst="rect">
            <a:avLst/>
          </a:prstGeom>
          <a:noFill/>
          <a:ln/>
        </p:spPr>
        <p:txBody>
          <a:bodyPr wrap="none" lIns="0" tIns="0" rIns="0" bIns="0" rtlCol="0" anchor="t"/>
          <a:lstStyle/>
          <a:p>
            <a:pPr>
              <a:buSzPct val="100000"/>
              <a:buChar char="•"/>
            </a:pPr>
            <a:r>
              <a:rPr lang="en-US" dirty="0">
                <a:solidFill>
                  <a:srgbClr val="6F655D"/>
                </a:solidFill>
                <a:latin typeface="ZapfHumnst BT" panose="020B0502050508020304" pitchFamily="34" charset="0"/>
                <a:ea typeface="Public Sans" pitchFamily="34" charset="-122"/>
                <a:cs typeface="Public Sans" pitchFamily="34" charset="-120"/>
              </a:rPr>
              <a:t>Assumes linear, predictable environments.</a:t>
            </a:r>
            <a:endParaRPr lang="en-US" dirty="0">
              <a:latin typeface="ZapfHumnst BT" panose="020B0502050508020304" pitchFamily="34" charset="0"/>
            </a:endParaRPr>
          </a:p>
        </p:txBody>
      </p:sp>
      <p:sp>
        <p:nvSpPr>
          <p:cNvPr id="24" name="Text 19"/>
          <p:cNvSpPr/>
          <p:nvPr/>
        </p:nvSpPr>
        <p:spPr>
          <a:xfrm>
            <a:off x="7644646" y="6307336"/>
            <a:ext cx="6010394" cy="254079"/>
          </a:xfrm>
          <a:prstGeom prst="rect">
            <a:avLst/>
          </a:prstGeom>
          <a:noFill/>
          <a:ln/>
        </p:spPr>
        <p:txBody>
          <a:bodyPr wrap="none" lIns="0" tIns="0" rIns="0" bIns="0" rtlCol="0" anchor="t"/>
          <a:lstStyle/>
          <a:p>
            <a:pPr>
              <a:buSzPct val="100000"/>
              <a:buChar char="•"/>
            </a:pPr>
            <a:r>
              <a:rPr lang="en-US" dirty="0">
                <a:solidFill>
                  <a:srgbClr val="6F655D"/>
                </a:solidFill>
                <a:latin typeface="ZapfHumnst BT" panose="020B0502050508020304" pitchFamily="34" charset="0"/>
                <a:ea typeface="Public Sans" pitchFamily="34" charset="-122"/>
                <a:cs typeface="Public Sans" pitchFamily="34" charset="-120"/>
              </a:rPr>
              <a:t>Less suitable for continuous or radical change.</a:t>
            </a:r>
            <a:endParaRPr lang="en-US" dirty="0">
              <a:latin typeface="ZapfHumnst BT" panose="020B0502050508020304" pitchFamily="34" charset="0"/>
            </a:endParaRPr>
          </a:p>
        </p:txBody>
      </p:sp>
      <p:sp>
        <p:nvSpPr>
          <p:cNvPr id="25" name="Text 20"/>
          <p:cNvSpPr/>
          <p:nvPr/>
        </p:nvSpPr>
        <p:spPr>
          <a:xfrm>
            <a:off x="7644646" y="6616898"/>
            <a:ext cx="6010394" cy="254079"/>
          </a:xfrm>
          <a:prstGeom prst="rect">
            <a:avLst/>
          </a:prstGeom>
          <a:noFill/>
          <a:ln/>
        </p:spPr>
        <p:txBody>
          <a:bodyPr wrap="none" lIns="0" tIns="0" rIns="0" bIns="0" rtlCol="0" anchor="t"/>
          <a:lstStyle/>
          <a:p>
            <a:pPr>
              <a:buSzPct val="100000"/>
              <a:buChar char="•"/>
            </a:pPr>
            <a:r>
              <a:rPr lang="en-US" dirty="0">
                <a:solidFill>
                  <a:srgbClr val="6F655D"/>
                </a:solidFill>
                <a:latin typeface="ZapfHumnst BT" panose="020B0502050508020304" pitchFamily="34" charset="0"/>
                <a:ea typeface="Public Sans" pitchFamily="34" charset="-122"/>
                <a:cs typeface="Public Sans" pitchFamily="34" charset="-120"/>
              </a:rPr>
              <a:t>May oversimplify complex human behavior.</a:t>
            </a:r>
            <a:endParaRPr lang="en-US" dirty="0">
              <a:latin typeface="ZapfHumnst BT" panose="020B0502050508020304" pitchFamily="34" charset="0"/>
            </a:endParaRPr>
          </a:p>
        </p:txBody>
      </p:sp>
      <p:sp>
        <p:nvSpPr>
          <p:cNvPr id="26" name="Text 21"/>
          <p:cNvSpPr/>
          <p:nvPr/>
        </p:nvSpPr>
        <p:spPr>
          <a:xfrm>
            <a:off x="793790" y="7231142"/>
            <a:ext cx="13042821" cy="203240"/>
          </a:xfrm>
          <a:prstGeom prst="rect">
            <a:avLst/>
          </a:prstGeom>
          <a:noFill/>
          <a:ln/>
        </p:spPr>
        <p:txBody>
          <a:bodyPr wrap="none" lIns="88900" tIns="38100" rIns="88900" bIns="38100" rtlCol="0" anchor="t"/>
          <a:lstStyle/>
          <a:p>
            <a:pPr>
              <a:buNone/>
            </a:pPr>
            <a:r>
              <a:rPr lang="en-US" sz="1050" dirty="0">
                <a:solidFill>
                  <a:srgbClr val="6F655D"/>
                </a:solidFill>
                <a:latin typeface="ZapfHumnst BT" panose="020B0502050508020304" pitchFamily="34" charset="0"/>
                <a:ea typeface="Public Sans" pitchFamily="34" charset="-122"/>
                <a:cs typeface="Public Sans" pitchFamily="34" charset="-120"/>
              </a:rPr>
              <a:t>Reference: Lewin (1947); Schein (1996).</a:t>
            </a:r>
            <a:endParaRPr lang="en-US" sz="1050" dirty="0">
              <a:latin typeface="ZapfHumnst BT" panose="020B05020505080203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p:cTn id="14" dur="500" fill="hold"/>
                                        <p:tgtEl>
                                          <p:spTgt spid="3"/>
                                        </p:tgtEl>
                                        <p:attrNameLst>
                                          <p:attrName>ppt_w</p:attrName>
                                        </p:attrNameLst>
                                      </p:cBhvr>
                                      <p:tavLst>
                                        <p:tav tm="0">
                                          <p:val>
                                            <p:fltVal val="0"/>
                                          </p:val>
                                        </p:tav>
                                        <p:tav tm="100000">
                                          <p:val>
                                            <p:strVal val="#ppt_w"/>
                                          </p:val>
                                        </p:tav>
                                      </p:tavLst>
                                    </p:anim>
                                    <p:anim calcmode="lin" valueType="num">
                                      <p:cBhvr>
                                        <p:cTn id="15" dur="500" fill="hold"/>
                                        <p:tgtEl>
                                          <p:spTgt spid="3"/>
                                        </p:tgtEl>
                                        <p:attrNameLst>
                                          <p:attrName>ppt_h</p:attrName>
                                        </p:attrNameLst>
                                      </p:cBhvr>
                                      <p:tavLst>
                                        <p:tav tm="0">
                                          <p:val>
                                            <p:fltVal val="0"/>
                                          </p:val>
                                        </p:tav>
                                        <p:tav tm="100000">
                                          <p:val>
                                            <p:strVal val="#ppt_h"/>
                                          </p:val>
                                        </p:tav>
                                      </p:tavLst>
                                    </p:anim>
                                    <p:animEffect transition="in" filter="fade">
                                      <p:cBhvr>
                                        <p:cTn id="16" dur="500"/>
                                        <p:tgtEl>
                                          <p:spTgt spid="3"/>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anim calcmode="lin" valueType="num">
                                      <p:cBhvr>
                                        <p:cTn id="21" dur="500" fill="hold"/>
                                        <p:tgtEl>
                                          <p:spTgt spid="4"/>
                                        </p:tgtEl>
                                        <p:attrNameLst>
                                          <p:attrName>ppt_w</p:attrName>
                                        </p:attrNameLst>
                                      </p:cBhvr>
                                      <p:tavLst>
                                        <p:tav tm="0">
                                          <p:val>
                                            <p:fltVal val="0"/>
                                          </p:val>
                                        </p:tav>
                                        <p:tav tm="100000">
                                          <p:val>
                                            <p:strVal val="#ppt_w"/>
                                          </p:val>
                                        </p:tav>
                                      </p:tavLst>
                                    </p:anim>
                                    <p:anim calcmode="lin" valueType="num">
                                      <p:cBhvr>
                                        <p:cTn id="22" dur="500" fill="hold"/>
                                        <p:tgtEl>
                                          <p:spTgt spid="4"/>
                                        </p:tgtEl>
                                        <p:attrNameLst>
                                          <p:attrName>ppt_h</p:attrName>
                                        </p:attrNameLst>
                                      </p:cBhvr>
                                      <p:tavLst>
                                        <p:tav tm="0">
                                          <p:val>
                                            <p:fltVal val="0"/>
                                          </p:val>
                                        </p:tav>
                                        <p:tav tm="100000">
                                          <p:val>
                                            <p:strVal val="#ppt_h"/>
                                          </p:val>
                                        </p:tav>
                                      </p:tavLst>
                                    </p:anim>
                                    <p:animEffect transition="in" filter="fade">
                                      <p:cBhvr>
                                        <p:cTn id="23" dur="500"/>
                                        <p:tgtEl>
                                          <p:spTgt spid="4"/>
                                        </p:tgtEl>
                                      </p:cBhvr>
                                    </p:animEffect>
                                  </p:childTnLst>
                                </p:cTn>
                              </p:par>
                              <p:par>
                                <p:cTn id="24" presetID="53" presetClass="entr" presetSubtype="16" fill="hold" grpId="0" nodeType="withEffect">
                                  <p:stCondLst>
                                    <p:cond delay="0"/>
                                  </p:stCondLst>
                                  <p:childTnLst>
                                    <p:set>
                                      <p:cBhvr>
                                        <p:cTn id="25" dur="1" fill="hold">
                                          <p:stCondLst>
                                            <p:cond delay="0"/>
                                          </p:stCondLst>
                                        </p:cTn>
                                        <p:tgtEl>
                                          <p:spTgt spid="5"/>
                                        </p:tgtEl>
                                        <p:attrNameLst>
                                          <p:attrName>style.visibility</p:attrName>
                                        </p:attrNameLst>
                                      </p:cBhvr>
                                      <p:to>
                                        <p:strVal val="visible"/>
                                      </p:to>
                                    </p:set>
                                    <p:anim calcmode="lin" valueType="num">
                                      <p:cBhvr>
                                        <p:cTn id="26" dur="500" fill="hold"/>
                                        <p:tgtEl>
                                          <p:spTgt spid="5"/>
                                        </p:tgtEl>
                                        <p:attrNameLst>
                                          <p:attrName>ppt_w</p:attrName>
                                        </p:attrNameLst>
                                      </p:cBhvr>
                                      <p:tavLst>
                                        <p:tav tm="0">
                                          <p:val>
                                            <p:fltVal val="0"/>
                                          </p:val>
                                        </p:tav>
                                        <p:tav tm="100000">
                                          <p:val>
                                            <p:strVal val="#ppt_w"/>
                                          </p:val>
                                        </p:tav>
                                      </p:tavLst>
                                    </p:anim>
                                    <p:anim calcmode="lin" valueType="num">
                                      <p:cBhvr>
                                        <p:cTn id="27" dur="500" fill="hold"/>
                                        <p:tgtEl>
                                          <p:spTgt spid="5"/>
                                        </p:tgtEl>
                                        <p:attrNameLst>
                                          <p:attrName>ppt_h</p:attrName>
                                        </p:attrNameLst>
                                      </p:cBhvr>
                                      <p:tavLst>
                                        <p:tav tm="0">
                                          <p:val>
                                            <p:fltVal val="0"/>
                                          </p:val>
                                        </p:tav>
                                        <p:tav tm="100000">
                                          <p:val>
                                            <p:strVal val="#ppt_h"/>
                                          </p:val>
                                        </p:tav>
                                      </p:tavLst>
                                    </p:anim>
                                    <p:animEffect transition="in" filter="fade">
                                      <p:cBhvr>
                                        <p:cTn id="28" dur="500"/>
                                        <p:tgtEl>
                                          <p:spTgt spid="5"/>
                                        </p:tgtEl>
                                      </p:cBhvr>
                                    </p:animEffect>
                                  </p:childTnLst>
                                </p:cTn>
                              </p:par>
                            </p:childTnLst>
                          </p:cTn>
                        </p:par>
                      </p:childTnLst>
                    </p:cTn>
                  </p:par>
                  <p:par>
                    <p:cTn id="29" fill="hold">
                      <p:stCondLst>
                        <p:cond delay="indefinite"/>
                      </p:stCondLst>
                      <p:childTnLst>
                        <p:par>
                          <p:cTn id="30" fill="hold">
                            <p:stCondLst>
                              <p:cond delay="0"/>
                            </p:stCondLst>
                            <p:childTnLst>
                              <p:par>
                                <p:cTn id="31" presetID="53" presetClass="entr" presetSubtype="16" fill="hold" grpId="0" nodeType="clickEffect">
                                  <p:stCondLst>
                                    <p:cond delay="0"/>
                                  </p:stCondLst>
                                  <p:childTnLst>
                                    <p:set>
                                      <p:cBhvr>
                                        <p:cTn id="32" dur="1" fill="hold">
                                          <p:stCondLst>
                                            <p:cond delay="0"/>
                                          </p:stCondLst>
                                        </p:cTn>
                                        <p:tgtEl>
                                          <p:spTgt spid="6"/>
                                        </p:tgtEl>
                                        <p:attrNameLst>
                                          <p:attrName>style.visibility</p:attrName>
                                        </p:attrNameLst>
                                      </p:cBhvr>
                                      <p:to>
                                        <p:strVal val="visible"/>
                                      </p:to>
                                    </p:set>
                                    <p:anim calcmode="lin" valueType="num">
                                      <p:cBhvr>
                                        <p:cTn id="33" dur="500" fill="hold"/>
                                        <p:tgtEl>
                                          <p:spTgt spid="6"/>
                                        </p:tgtEl>
                                        <p:attrNameLst>
                                          <p:attrName>ppt_w</p:attrName>
                                        </p:attrNameLst>
                                      </p:cBhvr>
                                      <p:tavLst>
                                        <p:tav tm="0">
                                          <p:val>
                                            <p:fltVal val="0"/>
                                          </p:val>
                                        </p:tav>
                                        <p:tav tm="100000">
                                          <p:val>
                                            <p:strVal val="#ppt_w"/>
                                          </p:val>
                                        </p:tav>
                                      </p:tavLst>
                                    </p:anim>
                                    <p:anim calcmode="lin" valueType="num">
                                      <p:cBhvr>
                                        <p:cTn id="34" dur="500" fill="hold"/>
                                        <p:tgtEl>
                                          <p:spTgt spid="6"/>
                                        </p:tgtEl>
                                        <p:attrNameLst>
                                          <p:attrName>ppt_h</p:attrName>
                                        </p:attrNameLst>
                                      </p:cBhvr>
                                      <p:tavLst>
                                        <p:tav tm="0">
                                          <p:val>
                                            <p:fltVal val="0"/>
                                          </p:val>
                                        </p:tav>
                                        <p:tav tm="100000">
                                          <p:val>
                                            <p:strVal val="#ppt_h"/>
                                          </p:val>
                                        </p:tav>
                                      </p:tavLst>
                                    </p:anim>
                                    <p:animEffect transition="in" filter="fade">
                                      <p:cBhvr>
                                        <p:cTn id="35" dur="500"/>
                                        <p:tgtEl>
                                          <p:spTgt spid="6"/>
                                        </p:tgtEl>
                                      </p:cBhvr>
                                    </p:animEffect>
                                  </p:childTnLst>
                                </p:cTn>
                              </p:par>
                            </p:childTnLst>
                          </p:cTn>
                        </p:par>
                      </p:childTnLst>
                    </p:cTn>
                  </p:par>
                  <p:par>
                    <p:cTn id="36" fill="hold">
                      <p:stCondLst>
                        <p:cond delay="indefinite"/>
                      </p:stCondLst>
                      <p:childTnLst>
                        <p:par>
                          <p:cTn id="37" fill="hold">
                            <p:stCondLst>
                              <p:cond delay="0"/>
                            </p:stCondLst>
                            <p:childTnLst>
                              <p:par>
                                <p:cTn id="38" presetID="53" presetClass="entr" presetSubtype="16" fill="hold" nodeType="clickEffect">
                                  <p:stCondLst>
                                    <p:cond delay="0"/>
                                  </p:stCondLst>
                                  <p:childTnLst>
                                    <p:set>
                                      <p:cBhvr>
                                        <p:cTn id="39" dur="1" fill="hold">
                                          <p:stCondLst>
                                            <p:cond delay="0"/>
                                          </p:stCondLst>
                                        </p:cTn>
                                        <p:tgtEl>
                                          <p:spTgt spid="7"/>
                                        </p:tgtEl>
                                        <p:attrNameLst>
                                          <p:attrName>style.visibility</p:attrName>
                                        </p:attrNameLst>
                                      </p:cBhvr>
                                      <p:to>
                                        <p:strVal val="visible"/>
                                      </p:to>
                                    </p:set>
                                    <p:anim calcmode="lin" valueType="num">
                                      <p:cBhvr>
                                        <p:cTn id="40" dur="500" fill="hold"/>
                                        <p:tgtEl>
                                          <p:spTgt spid="7"/>
                                        </p:tgtEl>
                                        <p:attrNameLst>
                                          <p:attrName>ppt_w</p:attrName>
                                        </p:attrNameLst>
                                      </p:cBhvr>
                                      <p:tavLst>
                                        <p:tav tm="0">
                                          <p:val>
                                            <p:fltVal val="0"/>
                                          </p:val>
                                        </p:tav>
                                        <p:tav tm="100000">
                                          <p:val>
                                            <p:strVal val="#ppt_w"/>
                                          </p:val>
                                        </p:tav>
                                      </p:tavLst>
                                    </p:anim>
                                    <p:anim calcmode="lin" valueType="num">
                                      <p:cBhvr>
                                        <p:cTn id="41" dur="500" fill="hold"/>
                                        <p:tgtEl>
                                          <p:spTgt spid="7"/>
                                        </p:tgtEl>
                                        <p:attrNameLst>
                                          <p:attrName>ppt_h</p:attrName>
                                        </p:attrNameLst>
                                      </p:cBhvr>
                                      <p:tavLst>
                                        <p:tav tm="0">
                                          <p:val>
                                            <p:fltVal val="0"/>
                                          </p:val>
                                        </p:tav>
                                        <p:tav tm="100000">
                                          <p:val>
                                            <p:strVal val="#ppt_h"/>
                                          </p:val>
                                        </p:tav>
                                      </p:tavLst>
                                    </p:anim>
                                    <p:animEffect transition="in" filter="fade">
                                      <p:cBhvr>
                                        <p:cTn id="42" dur="500"/>
                                        <p:tgtEl>
                                          <p:spTgt spid="7"/>
                                        </p:tgtEl>
                                      </p:cBhvr>
                                    </p:animEffect>
                                  </p:childTnLst>
                                </p:cTn>
                              </p:par>
                              <p:par>
                                <p:cTn id="43" presetID="53" presetClass="entr" presetSubtype="16" fill="hold" grpId="0" nodeType="withEffect">
                                  <p:stCondLst>
                                    <p:cond delay="0"/>
                                  </p:stCondLst>
                                  <p:childTnLst>
                                    <p:set>
                                      <p:cBhvr>
                                        <p:cTn id="44" dur="1" fill="hold">
                                          <p:stCondLst>
                                            <p:cond delay="0"/>
                                          </p:stCondLst>
                                        </p:cTn>
                                        <p:tgtEl>
                                          <p:spTgt spid="8"/>
                                        </p:tgtEl>
                                        <p:attrNameLst>
                                          <p:attrName>style.visibility</p:attrName>
                                        </p:attrNameLst>
                                      </p:cBhvr>
                                      <p:to>
                                        <p:strVal val="visible"/>
                                      </p:to>
                                    </p:set>
                                    <p:anim calcmode="lin" valueType="num">
                                      <p:cBhvr>
                                        <p:cTn id="45" dur="500" fill="hold"/>
                                        <p:tgtEl>
                                          <p:spTgt spid="8"/>
                                        </p:tgtEl>
                                        <p:attrNameLst>
                                          <p:attrName>ppt_w</p:attrName>
                                        </p:attrNameLst>
                                      </p:cBhvr>
                                      <p:tavLst>
                                        <p:tav tm="0">
                                          <p:val>
                                            <p:fltVal val="0"/>
                                          </p:val>
                                        </p:tav>
                                        <p:tav tm="100000">
                                          <p:val>
                                            <p:strVal val="#ppt_w"/>
                                          </p:val>
                                        </p:tav>
                                      </p:tavLst>
                                    </p:anim>
                                    <p:anim calcmode="lin" valueType="num">
                                      <p:cBhvr>
                                        <p:cTn id="46" dur="500" fill="hold"/>
                                        <p:tgtEl>
                                          <p:spTgt spid="8"/>
                                        </p:tgtEl>
                                        <p:attrNameLst>
                                          <p:attrName>ppt_h</p:attrName>
                                        </p:attrNameLst>
                                      </p:cBhvr>
                                      <p:tavLst>
                                        <p:tav tm="0">
                                          <p:val>
                                            <p:fltVal val="0"/>
                                          </p:val>
                                        </p:tav>
                                        <p:tav tm="100000">
                                          <p:val>
                                            <p:strVal val="#ppt_h"/>
                                          </p:val>
                                        </p:tav>
                                      </p:tavLst>
                                    </p:anim>
                                    <p:animEffect transition="in" filter="fade">
                                      <p:cBhvr>
                                        <p:cTn id="47" dur="500"/>
                                        <p:tgtEl>
                                          <p:spTgt spid="8"/>
                                        </p:tgtEl>
                                      </p:cBhvr>
                                    </p:animEffect>
                                  </p:childTnLst>
                                </p:cTn>
                              </p:par>
                            </p:childTnLst>
                          </p:cTn>
                        </p:par>
                      </p:childTnLst>
                    </p:cTn>
                  </p:par>
                  <p:par>
                    <p:cTn id="48" fill="hold">
                      <p:stCondLst>
                        <p:cond delay="indefinite"/>
                      </p:stCondLst>
                      <p:childTnLst>
                        <p:par>
                          <p:cTn id="49" fill="hold">
                            <p:stCondLst>
                              <p:cond delay="0"/>
                            </p:stCondLst>
                            <p:childTnLst>
                              <p:par>
                                <p:cTn id="50" presetID="53" presetClass="entr" presetSubtype="16" fill="hold" grpId="0" nodeType="clickEffect">
                                  <p:stCondLst>
                                    <p:cond delay="0"/>
                                  </p:stCondLst>
                                  <p:childTnLst>
                                    <p:set>
                                      <p:cBhvr>
                                        <p:cTn id="51" dur="1" fill="hold">
                                          <p:stCondLst>
                                            <p:cond delay="0"/>
                                          </p:stCondLst>
                                        </p:cTn>
                                        <p:tgtEl>
                                          <p:spTgt spid="9"/>
                                        </p:tgtEl>
                                        <p:attrNameLst>
                                          <p:attrName>style.visibility</p:attrName>
                                        </p:attrNameLst>
                                      </p:cBhvr>
                                      <p:to>
                                        <p:strVal val="visible"/>
                                      </p:to>
                                    </p:set>
                                    <p:anim calcmode="lin" valueType="num">
                                      <p:cBhvr>
                                        <p:cTn id="52" dur="500" fill="hold"/>
                                        <p:tgtEl>
                                          <p:spTgt spid="9"/>
                                        </p:tgtEl>
                                        <p:attrNameLst>
                                          <p:attrName>ppt_w</p:attrName>
                                        </p:attrNameLst>
                                      </p:cBhvr>
                                      <p:tavLst>
                                        <p:tav tm="0">
                                          <p:val>
                                            <p:fltVal val="0"/>
                                          </p:val>
                                        </p:tav>
                                        <p:tav tm="100000">
                                          <p:val>
                                            <p:strVal val="#ppt_w"/>
                                          </p:val>
                                        </p:tav>
                                      </p:tavLst>
                                    </p:anim>
                                    <p:anim calcmode="lin" valueType="num">
                                      <p:cBhvr>
                                        <p:cTn id="53" dur="500" fill="hold"/>
                                        <p:tgtEl>
                                          <p:spTgt spid="9"/>
                                        </p:tgtEl>
                                        <p:attrNameLst>
                                          <p:attrName>ppt_h</p:attrName>
                                        </p:attrNameLst>
                                      </p:cBhvr>
                                      <p:tavLst>
                                        <p:tav tm="0">
                                          <p:val>
                                            <p:fltVal val="0"/>
                                          </p:val>
                                        </p:tav>
                                        <p:tav tm="100000">
                                          <p:val>
                                            <p:strVal val="#ppt_h"/>
                                          </p:val>
                                        </p:tav>
                                      </p:tavLst>
                                    </p:anim>
                                    <p:animEffect transition="in" filter="fade">
                                      <p:cBhvr>
                                        <p:cTn id="54" dur="500"/>
                                        <p:tgtEl>
                                          <p:spTgt spid="9"/>
                                        </p:tgtEl>
                                      </p:cBhvr>
                                    </p:animEffect>
                                  </p:childTnLst>
                                </p:cTn>
                              </p:par>
                            </p:childTnLst>
                          </p:cTn>
                        </p:par>
                      </p:childTnLst>
                    </p:cTn>
                  </p:par>
                  <p:par>
                    <p:cTn id="55" fill="hold">
                      <p:stCondLst>
                        <p:cond delay="indefinite"/>
                      </p:stCondLst>
                      <p:childTnLst>
                        <p:par>
                          <p:cTn id="56" fill="hold">
                            <p:stCondLst>
                              <p:cond delay="0"/>
                            </p:stCondLst>
                            <p:childTnLst>
                              <p:par>
                                <p:cTn id="57" presetID="53" presetClass="entr" presetSubtype="16" fill="hold" nodeType="clickEffect">
                                  <p:stCondLst>
                                    <p:cond delay="0"/>
                                  </p:stCondLst>
                                  <p:childTnLst>
                                    <p:set>
                                      <p:cBhvr>
                                        <p:cTn id="58" dur="1" fill="hold">
                                          <p:stCondLst>
                                            <p:cond delay="0"/>
                                          </p:stCondLst>
                                        </p:cTn>
                                        <p:tgtEl>
                                          <p:spTgt spid="10"/>
                                        </p:tgtEl>
                                        <p:attrNameLst>
                                          <p:attrName>style.visibility</p:attrName>
                                        </p:attrNameLst>
                                      </p:cBhvr>
                                      <p:to>
                                        <p:strVal val="visible"/>
                                      </p:to>
                                    </p:set>
                                    <p:anim calcmode="lin" valueType="num">
                                      <p:cBhvr>
                                        <p:cTn id="59" dur="500" fill="hold"/>
                                        <p:tgtEl>
                                          <p:spTgt spid="10"/>
                                        </p:tgtEl>
                                        <p:attrNameLst>
                                          <p:attrName>ppt_w</p:attrName>
                                        </p:attrNameLst>
                                      </p:cBhvr>
                                      <p:tavLst>
                                        <p:tav tm="0">
                                          <p:val>
                                            <p:fltVal val="0"/>
                                          </p:val>
                                        </p:tav>
                                        <p:tav tm="100000">
                                          <p:val>
                                            <p:strVal val="#ppt_w"/>
                                          </p:val>
                                        </p:tav>
                                      </p:tavLst>
                                    </p:anim>
                                    <p:anim calcmode="lin" valueType="num">
                                      <p:cBhvr>
                                        <p:cTn id="60" dur="500" fill="hold"/>
                                        <p:tgtEl>
                                          <p:spTgt spid="10"/>
                                        </p:tgtEl>
                                        <p:attrNameLst>
                                          <p:attrName>ppt_h</p:attrName>
                                        </p:attrNameLst>
                                      </p:cBhvr>
                                      <p:tavLst>
                                        <p:tav tm="0">
                                          <p:val>
                                            <p:fltVal val="0"/>
                                          </p:val>
                                        </p:tav>
                                        <p:tav tm="100000">
                                          <p:val>
                                            <p:strVal val="#ppt_h"/>
                                          </p:val>
                                        </p:tav>
                                      </p:tavLst>
                                    </p:anim>
                                    <p:animEffect transition="in" filter="fade">
                                      <p:cBhvr>
                                        <p:cTn id="61" dur="500"/>
                                        <p:tgtEl>
                                          <p:spTgt spid="10"/>
                                        </p:tgtEl>
                                      </p:cBhvr>
                                    </p:animEffect>
                                  </p:childTnLst>
                                </p:cTn>
                              </p:par>
                              <p:par>
                                <p:cTn id="62" presetID="53" presetClass="entr" presetSubtype="16" fill="hold" grpId="0" nodeType="withEffect">
                                  <p:stCondLst>
                                    <p:cond delay="0"/>
                                  </p:stCondLst>
                                  <p:childTnLst>
                                    <p:set>
                                      <p:cBhvr>
                                        <p:cTn id="63" dur="1" fill="hold">
                                          <p:stCondLst>
                                            <p:cond delay="0"/>
                                          </p:stCondLst>
                                        </p:cTn>
                                        <p:tgtEl>
                                          <p:spTgt spid="11"/>
                                        </p:tgtEl>
                                        <p:attrNameLst>
                                          <p:attrName>style.visibility</p:attrName>
                                        </p:attrNameLst>
                                      </p:cBhvr>
                                      <p:to>
                                        <p:strVal val="visible"/>
                                      </p:to>
                                    </p:set>
                                    <p:anim calcmode="lin" valueType="num">
                                      <p:cBhvr>
                                        <p:cTn id="64" dur="500" fill="hold"/>
                                        <p:tgtEl>
                                          <p:spTgt spid="11"/>
                                        </p:tgtEl>
                                        <p:attrNameLst>
                                          <p:attrName>ppt_w</p:attrName>
                                        </p:attrNameLst>
                                      </p:cBhvr>
                                      <p:tavLst>
                                        <p:tav tm="0">
                                          <p:val>
                                            <p:fltVal val="0"/>
                                          </p:val>
                                        </p:tav>
                                        <p:tav tm="100000">
                                          <p:val>
                                            <p:strVal val="#ppt_w"/>
                                          </p:val>
                                        </p:tav>
                                      </p:tavLst>
                                    </p:anim>
                                    <p:anim calcmode="lin" valueType="num">
                                      <p:cBhvr>
                                        <p:cTn id="65" dur="500" fill="hold"/>
                                        <p:tgtEl>
                                          <p:spTgt spid="11"/>
                                        </p:tgtEl>
                                        <p:attrNameLst>
                                          <p:attrName>ppt_h</p:attrName>
                                        </p:attrNameLst>
                                      </p:cBhvr>
                                      <p:tavLst>
                                        <p:tav tm="0">
                                          <p:val>
                                            <p:fltVal val="0"/>
                                          </p:val>
                                        </p:tav>
                                        <p:tav tm="100000">
                                          <p:val>
                                            <p:strVal val="#ppt_h"/>
                                          </p:val>
                                        </p:tav>
                                      </p:tavLst>
                                    </p:anim>
                                    <p:animEffect transition="in" filter="fade">
                                      <p:cBhvr>
                                        <p:cTn id="66" dur="500"/>
                                        <p:tgtEl>
                                          <p:spTgt spid="11"/>
                                        </p:tgtEl>
                                      </p:cBhvr>
                                    </p:animEffect>
                                  </p:childTnLst>
                                </p:cTn>
                              </p:par>
                            </p:childTnLst>
                          </p:cTn>
                        </p:par>
                      </p:childTnLst>
                    </p:cTn>
                  </p:par>
                  <p:par>
                    <p:cTn id="67" fill="hold">
                      <p:stCondLst>
                        <p:cond delay="indefinite"/>
                      </p:stCondLst>
                      <p:childTnLst>
                        <p:par>
                          <p:cTn id="68" fill="hold">
                            <p:stCondLst>
                              <p:cond delay="0"/>
                            </p:stCondLst>
                            <p:childTnLst>
                              <p:par>
                                <p:cTn id="69" presetID="53" presetClass="entr" presetSubtype="16" fill="hold" grpId="0" nodeType="clickEffect">
                                  <p:stCondLst>
                                    <p:cond delay="0"/>
                                  </p:stCondLst>
                                  <p:childTnLst>
                                    <p:set>
                                      <p:cBhvr>
                                        <p:cTn id="70" dur="1" fill="hold">
                                          <p:stCondLst>
                                            <p:cond delay="0"/>
                                          </p:stCondLst>
                                        </p:cTn>
                                        <p:tgtEl>
                                          <p:spTgt spid="12"/>
                                        </p:tgtEl>
                                        <p:attrNameLst>
                                          <p:attrName>style.visibility</p:attrName>
                                        </p:attrNameLst>
                                      </p:cBhvr>
                                      <p:to>
                                        <p:strVal val="visible"/>
                                      </p:to>
                                    </p:set>
                                    <p:anim calcmode="lin" valueType="num">
                                      <p:cBhvr>
                                        <p:cTn id="71" dur="500" fill="hold"/>
                                        <p:tgtEl>
                                          <p:spTgt spid="12"/>
                                        </p:tgtEl>
                                        <p:attrNameLst>
                                          <p:attrName>ppt_w</p:attrName>
                                        </p:attrNameLst>
                                      </p:cBhvr>
                                      <p:tavLst>
                                        <p:tav tm="0">
                                          <p:val>
                                            <p:fltVal val="0"/>
                                          </p:val>
                                        </p:tav>
                                        <p:tav tm="100000">
                                          <p:val>
                                            <p:strVal val="#ppt_w"/>
                                          </p:val>
                                        </p:tav>
                                      </p:tavLst>
                                    </p:anim>
                                    <p:anim calcmode="lin" valueType="num">
                                      <p:cBhvr>
                                        <p:cTn id="72" dur="500" fill="hold"/>
                                        <p:tgtEl>
                                          <p:spTgt spid="12"/>
                                        </p:tgtEl>
                                        <p:attrNameLst>
                                          <p:attrName>ppt_h</p:attrName>
                                        </p:attrNameLst>
                                      </p:cBhvr>
                                      <p:tavLst>
                                        <p:tav tm="0">
                                          <p:val>
                                            <p:fltVal val="0"/>
                                          </p:val>
                                        </p:tav>
                                        <p:tav tm="100000">
                                          <p:val>
                                            <p:strVal val="#ppt_h"/>
                                          </p:val>
                                        </p:tav>
                                      </p:tavLst>
                                    </p:anim>
                                    <p:animEffect transition="in" filter="fade">
                                      <p:cBhvr>
                                        <p:cTn id="73" dur="500"/>
                                        <p:tgtEl>
                                          <p:spTgt spid="12"/>
                                        </p:tgtEl>
                                      </p:cBhvr>
                                    </p:animEffect>
                                  </p:childTnLst>
                                </p:cTn>
                              </p:par>
                            </p:childTnLst>
                          </p:cTn>
                        </p:par>
                      </p:childTnLst>
                    </p:cTn>
                  </p:par>
                  <p:par>
                    <p:cTn id="74" fill="hold">
                      <p:stCondLst>
                        <p:cond delay="indefinite"/>
                      </p:stCondLst>
                      <p:childTnLst>
                        <p:par>
                          <p:cTn id="75" fill="hold">
                            <p:stCondLst>
                              <p:cond delay="0"/>
                            </p:stCondLst>
                            <p:childTnLst>
                              <p:par>
                                <p:cTn id="76" presetID="53" presetClass="entr" presetSubtype="16" fill="hold" grpId="0" nodeType="clickEffect">
                                  <p:stCondLst>
                                    <p:cond delay="0"/>
                                  </p:stCondLst>
                                  <p:childTnLst>
                                    <p:set>
                                      <p:cBhvr>
                                        <p:cTn id="77" dur="1" fill="hold">
                                          <p:stCondLst>
                                            <p:cond delay="0"/>
                                          </p:stCondLst>
                                        </p:cTn>
                                        <p:tgtEl>
                                          <p:spTgt spid="13"/>
                                        </p:tgtEl>
                                        <p:attrNameLst>
                                          <p:attrName>style.visibility</p:attrName>
                                        </p:attrNameLst>
                                      </p:cBhvr>
                                      <p:to>
                                        <p:strVal val="visible"/>
                                      </p:to>
                                    </p:set>
                                    <p:anim calcmode="lin" valueType="num">
                                      <p:cBhvr>
                                        <p:cTn id="78" dur="500" fill="hold"/>
                                        <p:tgtEl>
                                          <p:spTgt spid="13"/>
                                        </p:tgtEl>
                                        <p:attrNameLst>
                                          <p:attrName>ppt_w</p:attrName>
                                        </p:attrNameLst>
                                      </p:cBhvr>
                                      <p:tavLst>
                                        <p:tav tm="0">
                                          <p:val>
                                            <p:fltVal val="0"/>
                                          </p:val>
                                        </p:tav>
                                        <p:tav tm="100000">
                                          <p:val>
                                            <p:strVal val="#ppt_w"/>
                                          </p:val>
                                        </p:tav>
                                      </p:tavLst>
                                    </p:anim>
                                    <p:anim calcmode="lin" valueType="num">
                                      <p:cBhvr>
                                        <p:cTn id="79" dur="500" fill="hold"/>
                                        <p:tgtEl>
                                          <p:spTgt spid="13"/>
                                        </p:tgtEl>
                                        <p:attrNameLst>
                                          <p:attrName>ppt_h</p:attrName>
                                        </p:attrNameLst>
                                      </p:cBhvr>
                                      <p:tavLst>
                                        <p:tav tm="0">
                                          <p:val>
                                            <p:fltVal val="0"/>
                                          </p:val>
                                        </p:tav>
                                        <p:tav tm="100000">
                                          <p:val>
                                            <p:strVal val="#ppt_h"/>
                                          </p:val>
                                        </p:tav>
                                      </p:tavLst>
                                    </p:anim>
                                    <p:animEffect transition="in" filter="fade">
                                      <p:cBhvr>
                                        <p:cTn id="80" dur="500"/>
                                        <p:tgtEl>
                                          <p:spTgt spid="13"/>
                                        </p:tgtEl>
                                      </p:cBhvr>
                                    </p:animEffect>
                                  </p:childTnLst>
                                </p:cTn>
                              </p:par>
                              <p:par>
                                <p:cTn id="81" presetID="53" presetClass="entr" presetSubtype="16" fill="hold" nodeType="withEffect">
                                  <p:stCondLst>
                                    <p:cond delay="0"/>
                                  </p:stCondLst>
                                  <p:childTnLst>
                                    <p:set>
                                      <p:cBhvr>
                                        <p:cTn id="82" dur="1" fill="hold">
                                          <p:stCondLst>
                                            <p:cond delay="0"/>
                                          </p:stCondLst>
                                        </p:cTn>
                                        <p:tgtEl>
                                          <p:spTgt spid="14"/>
                                        </p:tgtEl>
                                        <p:attrNameLst>
                                          <p:attrName>style.visibility</p:attrName>
                                        </p:attrNameLst>
                                      </p:cBhvr>
                                      <p:to>
                                        <p:strVal val="visible"/>
                                      </p:to>
                                    </p:set>
                                    <p:anim calcmode="lin" valueType="num">
                                      <p:cBhvr>
                                        <p:cTn id="83" dur="500" fill="hold"/>
                                        <p:tgtEl>
                                          <p:spTgt spid="14"/>
                                        </p:tgtEl>
                                        <p:attrNameLst>
                                          <p:attrName>ppt_w</p:attrName>
                                        </p:attrNameLst>
                                      </p:cBhvr>
                                      <p:tavLst>
                                        <p:tav tm="0">
                                          <p:val>
                                            <p:fltVal val="0"/>
                                          </p:val>
                                        </p:tav>
                                        <p:tav tm="100000">
                                          <p:val>
                                            <p:strVal val="#ppt_w"/>
                                          </p:val>
                                        </p:tav>
                                      </p:tavLst>
                                    </p:anim>
                                    <p:anim calcmode="lin" valueType="num">
                                      <p:cBhvr>
                                        <p:cTn id="84" dur="500" fill="hold"/>
                                        <p:tgtEl>
                                          <p:spTgt spid="14"/>
                                        </p:tgtEl>
                                        <p:attrNameLst>
                                          <p:attrName>ppt_h</p:attrName>
                                        </p:attrNameLst>
                                      </p:cBhvr>
                                      <p:tavLst>
                                        <p:tav tm="0">
                                          <p:val>
                                            <p:fltVal val="0"/>
                                          </p:val>
                                        </p:tav>
                                        <p:tav tm="100000">
                                          <p:val>
                                            <p:strVal val="#ppt_h"/>
                                          </p:val>
                                        </p:tav>
                                      </p:tavLst>
                                    </p:anim>
                                    <p:animEffect transition="in" filter="fade">
                                      <p:cBhvr>
                                        <p:cTn id="85" dur="500"/>
                                        <p:tgtEl>
                                          <p:spTgt spid="14"/>
                                        </p:tgtEl>
                                      </p:cBhvr>
                                    </p:animEffect>
                                  </p:childTnLst>
                                </p:cTn>
                              </p:par>
                              <p:par>
                                <p:cTn id="86" presetID="53" presetClass="entr" presetSubtype="16" fill="hold" nodeType="withEffect">
                                  <p:stCondLst>
                                    <p:cond delay="0"/>
                                  </p:stCondLst>
                                  <p:childTnLst>
                                    <p:set>
                                      <p:cBhvr>
                                        <p:cTn id="87" dur="1" fill="hold">
                                          <p:stCondLst>
                                            <p:cond delay="0"/>
                                          </p:stCondLst>
                                        </p:cTn>
                                        <p:tgtEl>
                                          <p:spTgt spid="15"/>
                                        </p:tgtEl>
                                        <p:attrNameLst>
                                          <p:attrName>style.visibility</p:attrName>
                                        </p:attrNameLst>
                                      </p:cBhvr>
                                      <p:to>
                                        <p:strVal val="visible"/>
                                      </p:to>
                                    </p:set>
                                    <p:anim calcmode="lin" valueType="num">
                                      <p:cBhvr>
                                        <p:cTn id="88" dur="500" fill="hold"/>
                                        <p:tgtEl>
                                          <p:spTgt spid="15"/>
                                        </p:tgtEl>
                                        <p:attrNameLst>
                                          <p:attrName>ppt_w</p:attrName>
                                        </p:attrNameLst>
                                      </p:cBhvr>
                                      <p:tavLst>
                                        <p:tav tm="0">
                                          <p:val>
                                            <p:fltVal val="0"/>
                                          </p:val>
                                        </p:tav>
                                        <p:tav tm="100000">
                                          <p:val>
                                            <p:strVal val="#ppt_w"/>
                                          </p:val>
                                        </p:tav>
                                      </p:tavLst>
                                    </p:anim>
                                    <p:anim calcmode="lin" valueType="num">
                                      <p:cBhvr>
                                        <p:cTn id="89" dur="500" fill="hold"/>
                                        <p:tgtEl>
                                          <p:spTgt spid="15"/>
                                        </p:tgtEl>
                                        <p:attrNameLst>
                                          <p:attrName>ppt_h</p:attrName>
                                        </p:attrNameLst>
                                      </p:cBhvr>
                                      <p:tavLst>
                                        <p:tav tm="0">
                                          <p:val>
                                            <p:fltVal val="0"/>
                                          </p:val>
                                        </p:tav>
                                        <p:tav tm="100000">
                                          <p:val>
                                            <p:strVal val="#ppt_h"/>
                                          </p:val>
                                        </p:tav>
                                      </p:tavLst>
                                    </p:anim>
                                    <p:animEffect transition="in" filter="fade">
                                      <p:cBhvr>
                                        <p:cTn id="90" dur="500"/>
                                        <p:tgtEl>
                                          <p:spTgt spid="15"/>
                                        </p:tgtEl>
                                      </p:cBhvr>
                                    </p:animEffect>
                                  </p:childTnLst>
                                </p:cTn>
                              </p:par>
                              <p:par>
                                <p:cTn id="91" presetID="53" presetClass="entr" presetSubtype="16" fill="hold" grpId="0" nodeType="withEffect">
                                  <p:stCondLst>
                                    <p:cond delay="0"/>
                                  </p:stCondLst>
                                  <p:childTnLst>
                                    <p:set>
                                      <p:cBhvr>
                                        <p:cTn id="92" dur="1" fill="hold">
                                          <p:stCondLst>
                                            <p:cond delay="0"/>
                                          </p:stCondLst>
                                        </p:cTn>
                                        <p:tgtEl>
                                          <p:spTgt spid="16"/>
                                        </p:tgtEl>
                                        <p:attrNameLst>
                                          <p:attrName>style.visibility</p:attrName>
                                        </p:attrNameLst>
                                      </p:cBhvr>
                                      <p:to>
                                        <p:strVal val="visible"/>
                                      </p:to>
                                    </p:set>
                                    <p:anim calcmode="lin" valueType="num">
                                      <p:cBhvr>
                                        <p:cTn id="93" dur="500" fill="hold"/>
                                        <p:tgtEl>
                                          <p:spTgt spid="16"/>
                                        </p:tgtEl>
                                        <p:attrNameLst>
                                          <p:attrName>ppt_w</p:attrName>
                                        </p:attrNameLst>
                                      </p:cBhvr>
                                      <p:tavLst>
                                        <p:tav tm="0">
                                          <p:val>
                                            <p:fltVal val="0"/>
                                          </p:val>
                                        </p:tav>
                                        <p:tav tm="100000">
                                          <p:val>
                                            <p:strVal val="#ppt_w"/>
                                          </p:val>
                                        </p:tav>
                                      </p:tavLst>
                                    </p:anim>
                                    <p:anim calcmode="lin" valueType="num">
                                      <p:cBhvr>
                                        <p:cTn id="94" dur="500" fill="hold"/>
                                        <p:tgtEl>
                                          <p:spTgt spid="16"/>
                                        </p:tgtEl>
                                        <p:attrNameLst>
                                          <p:attrName>ppt_h</p:attrName>
                                        </p:attrNameLst>
                                      </p:cBhvr>
                                      <p:tavLst>
                                        <p:tav tm="0">
                                          <p:val>
                                            <p:fltVal val="0"/>
                                          </p:val>
                                        </p:tav>
                                        <p:tav tm="100000">
                                          <p:val>
                                            <p:strVal val="#ppt_h"/>
                                          </p:val>
                                        </p:tav>
                                      </p:tavLst>
                                    </p:anim>
                                    <p:animEffect transition="in" filter="fade">
                                      <p:cBhvr>
                                        <p:cTn id="95" dur="500"/>
                                        <p:tgtEl>
                                          <p:spTgt spid="16"/>
                                        </p:tgtEl>
                                      </p:cBhvr>
                                    </p:animEffect>
                                  </p:childTnLst>
                                </p:cTn>
                              </p:par>
                            </p:childTnLst>
                          </p:cTn>
                        </p:par>
                      </p:childTnLst>
                    </p:cTn>
                  </p:par>
                  <p:par>
                    <p:cTn id="96" fill="hold">
                      <p:stCondLst>
                        <p:cond delay="indefinite"/>
                      </p:stCondLst>
                      <p:childTnLst>
                        <p:par>
                          <p:cTn id="97" fill="hold">
                            <p:stCondLst>
                              <p:cond delay="0"/>
                            </p:stCondLst>
                            <p:childTnLst>
                              <p:par>
                                <p:cTn id="98" presetID="53" presetClass="entr" presetSubtype="16" fill="hold" grpId="0" nodeType="clickEffect">
                                  <p:stCondLst>
                                    <p:cond delay="0"/>
                                  </p:stCondLst>
                                  <p:childTnLst>
                                    <p:set>
                                      <p:cBhvr>
                                        <p:cTn id="99" dur="1" fill="hold">
                                          <p:stCondLst>
                                            <p:cond delay="0"/>
                                          </p:stCondLst>
                                        </p:cTn>
                                        <p:tgtEl>
                                          <p:spTgt spid="17"/>
                                        </p:tgtEl>
                                        <p:attrNameLst>
                                          <p:attrName>style.visibility</p:attrName>
                                        </p:attrNameLst>
                                      </p:cBhvr>
                                      <p:to>
                                        <p:strVal val="visible"/>
                                      </p:to>
                                    </p:set>
                                    <p:anim calcmode="lin" valueType="num">
                                      <p:cBhvr>
                                        <p:cTn id="100" dur="500" fill="hold"/>
                                        <p:tgtEl>
                                          <p:spTgt spid="17"/>
                                        </p:tgtEl>
                                        <p:attrNameLst>
                                          <p:attrName>ppt_w</p:attrName>
                                        </p:attrNameLst>
                                      </p:cBhvr>
                                      <p:tavLst>
                                        <p:tav tm="0">
                                          <p:val>
                                            <p:fltVal val="0"/>
                                          </p:val>
                                        </p:tav>
                                        <p:tav tm="100000">
                                          <p:val>
                                            <p:strVal val="#ppt_w"/>
                                          </p:val>
                                        </p:tav>
                                      </p:tavLst>
                                    </p:anim>
                                    <p:anim calcmode="lin" valueType="num">
                                      <p:cBhvr>
                                        <p:cTn id="101" dur="500" fill="hold"/>
                                        <p:tgtEl>
                                          <p:spTgt spid="17"/>
                                        </p:tgtEl>
                                        <p:attrNameLst>
                                          <p:attrName>ppt_h</p:attrName>
                                        </p:attrNameLst>
                                      </p:cBhvr>
                                      <p:tavLst>
                                        <p:tav tm="0">
                                          <p:val>
                                            <p:fltVal val="0"/>
                                          </p:val>
                                        </p:tav>
                                        <p:tav tm="100000">
                                          <p:val>
                                            <p:strVal val="#ppt_h"/>
                                          </p:val>
                                        </p:tav>
                                      </p:tavLst>
                                    </p:anim>
                                    <p:animEffect transition="in" filter="fade">
                                      <p:cBhvr>
                                        <p:cTn id="102" dur="500"/>
                                        <p:tgtEl>
                                          <p:spTgt spid="17"/>
                                        </p:tgtEl>
                                      </p:cBhvr>
                                    </p:animEffect>
                                  </p:childTnLst>
                                </p:cTn>
                              </p:par>
                            </p:childTnLst>
                          </p:cTn>
                        </p:par>
                      </p:childTnLst>
                    </p:cTn>
                  </p:par>
                  <p:par>
                    <p:cTn id="103" fill="hold">
                      <p:stCondLst>
                        <p:cond delay="indefinite"/>
                      </p:stCondLst>
                      <p:childTnLst>
                        <p:par>
                          <p:cTn id="104" fill="hold">
                            <p:stCondLst>
                              <p:cond delay="0"/>
                            </p:stCondLst>
                            <p:childTnLst>
                              <p:par>
                                <p:cTn id="105" presetID="53" presetClass="entr" presetSubtype="16" fill="hold" grpId="0" nodeType="clickEffect">
                                  <p:stCondLst>
                                    <p:cond delay="0"/>
                                  </p:stCondLst>
                                  <p:childTnLst>
                                    <p:set>
                                      <p:cBhvr>
                                        <p:cTn id="106" dur="1" fill="hold">
                                          <p:stCondLst>
                                            <p:cond delay="0"/>
                                          </p:stCondLst>
                                        </p:cTn>
                                        <p:tgtEl>
                                          <p:spTgt spid="18"/>
                                        </p:tgtEl>
                                        <p:attrNameLst>
                                          <p:attrName>style.visibility</p:attrName>
                                        </p:attrNameLst>
                                      </p:cBhvr>
                                      <p:to>
                                        <p:strVal val="visible"/>
                                      </p:to>
                                    </p:set>
                                    <p:anim calcmode="lin" valueType="num">
                                      <p:cBhvr>
                                        <p:cTn id="107" dur="500" fill="hold"/>
                                        <p:tgtEl>
                                          <p:spTgt spid="18"/>
                                        </p:tgtEl>
                                        <p:attrNameLst>
                                          <p:attrName>ppt_w</p:attrName>
                                        </p:attrNameLst>
                                      </p:cBhvr>
                                      <p:tavLst>
                                        <p:tav tm="0">
                                          <p:val>
                                            <p:fltVal val="0"/>
                                          </p:val>
                                        </p:tav>
                                        <p:tav tm="100000">
                                          <p:val>
                                            <p:strVal val="#ppt_w"/>
                                          </p:val>
                                        </p:tav>
                                      </p:tavLst>
                                    </p:anim>
                                    <p:anim calcmode="lin" valueType="num">
                                      <p:cBhvr>
                                        <p:cTn id="108" dur="500" fill="hold"/>
                                        <p:tgtEl>
                                          <p:spTgt spid="18"/>
                                        </p:tgtEl>
                                        <p:attrNameLst>
                                          <p:attrName>ppt_h</p:attrName>
                                        </p:attrNameLst>
                                      </p:cBhvr>
                                      <p:tavLst>
                                        <p:tav tm="0">
                                          <p:val>
                                            <p:fltVal val="0"/>
                                          </p:val>
                                        </p:tav>
                                        <p:tav tm="100000">
                                          <p:val>
                                            <p:strVal val="#ppt_h"/>
                                          </p:val>
                                        </p:tav>
                                      </p:tavLst>
                                    </p:anim>
                                    <p:animEffect transition="in" filter="fade">
                                      <p:cBhvr>
                                        <p:cTn id="109" dur="500"/>
                                        <p:tgtEl>
                                          <p:spTgt spid="18"/>
                                        </p:tgtEl>
                                      </p:cBhvr>
                                    </p:animEffect>
                                  </p:childTnLst>
                                </p:cTn>
                              </p:par>
                            </p:childTnLst>
                          </p:cTn>
                        </p:par>
                      </p:childTnLst>
                    </p:cTn>
                  </p:par>
                  <p:par>
                    <p:cTn id="110" fill="hold">
                      <p:stCondLst>
                        <p:cond delay="indefinite"/>
                      </p:stCondLst>
                      <p:childTnLst>
                        <p:par>
                          <p:cTn id="111" fill="hold">
                            <p:stCondLst>
                              <p:cond delay="0"/>
                            </p:stCondLst>
                            <p:childTnLst>
                              <p:par>
                                <p:cTn id="112" presetID="53" presetClass="entr" presetSubtype="16" fill="hold" grpId="0" nodeType="clickEffect">
                                  <p:stCondLst>
                                    <p:cond delay="0"/>
                                  </p:stCondLst>
                                  <p:childTnLst>
                                    <p:set>
                                      <p:cBhvr>
                                        <p:cTn id="113" dur="1" fill="hold">
                                          <p:stCondLst>
                                            <p:cond delay="0"/>
                                          </p:stCondLst>
                                        </p:cTn>
                                        <p:tgtEl>
                                          <p:spTgt spid="19"/>
                                        </p:tgtEl>
                                        <p:attrNameLst>
                                          <p:attrName>style.visibility</p:attrName>
                                        </p:attrNameLst>
                                      </p:cBhvr>
                                      <p:to>
                                        <p:strVal val="visible"/>
                                      </p:to>
                                    </p:set>
                                    <p:anim calcmode="lin" valueType="num">
                                      <p:cBhvr>
                                        <p:cTn id="114" dur="500" fill="hold"/>
                                        <p:tgtEl>
                                          <p:spTgt spid="19"/>
                                        </p:tgtEl>
                                        <p:attrNameLst>
                                          <p:attrName>ppt_w</p:attrName>
                                        </p:attrNameLst>
                                      </p:cBhvr>
                                      <p:tavLst>
                                        <p:tav tm="0">
                                          <p:val>
                                            <p:fltVal val="0"/>
                                          </p:val>
                                        </p:tav>
                                        <p:tav tm="100000">
                                          <p:val>
                                            <p:strVal val="#ppt_w"/>
                                          </p:val>
                                        </p:tav>
                                      </p:tavLst>
                                    </p:anim>
                                    <p:anim calcmode="lin" valueType="num">
                                      <p:cBhvr>
                                        <p:cTn id="115" dur="500" fill="hold"/>
                                        <p:tgtEl>
                                          <p:spTgt spid="19"/>
                                        </p:tgtEl>
                                        <p:attrNameLst>
                                          <p:attrName>ppt_h</p:attrName>
                                        </p:attrNameLst>
                                      </p:cBhvr>
                                      <p:tavLst>
                                        <p:tav tm="0">
                                          <p:val>
                                            <p:fltVal val="0"/>
                                          </p:val>
                                        </p:tav>
                                        <p:tav tm="100000">
                                          <p:val>
                                            <p:strVal val="#ppt_h"/>
                                          </p:val>
                                        </p:tav>
                                      </p:tavLst>
                                    </p:anim>
                                    <p:animEffect transition="in" filter="fade">
                                      <p:cBhvr>
                                        <p:cTn id="116" dur="500"/>
                                        <p:tgtEl>
                                          <p:spTgt spid="19"/>
                                        </p:tgtEl>
                                      </p:cBhvr>
                                    </p:animEffect>
                                  </p:childTnLst>
                                </p:cTn>
                              </p:par>
                            </p:childTnLst>
                          </p:cTn>
                        </p:par>
                      </p:childTnLst>
                    </p:cTn>
                  </p:par>
                  <p:par>
                    <p:cTn id="117" fill="hold">
                      <p:stCondLst>
                        <p:cond delay="indefinite"/>
                      </p:stCondLst>
                      <p:childTnLst>
                        <p:par>
                          <p:cTn id="118" fill="hold">
                            <p:stCondLst>
                              <p:cond delay="0"/>
                            </p:stCondLst>
                            <p:childTnLst>
                              <p:par>
                                <p:cTn id="119" presetID="53" presetClass="entr" presetSubtype="16" fill="hold" nodeType="clickEffect">
                                  <p:stCondLst>
                                    <p:cond delay="0"/>
                                  </p:stCondLst>
                                  <p:childTnLst>
                                    <p:set>
                                      <p:cBhvr>
                                        <p:cTn id="120" dur="1" fill="hold">
                                          <p:stCondLst>
                                            <p:cond delay="0"/>
                                          </p:stCondLst>
                                        </p:cTn>
                                        <p:tgtEl>
                                          <p:spTgt spid="20"/>
                                        </p:tgtEl>
                                        <p:attrNameLst>
                                          <p:attrName>style.visibility</p:attrName>
                                        </p:attrNameLst>
                                      </p:cBhvr>
                                      <p:to>
                                        <p:strVal val="visible"/>
                                      </p:to>
                                    </p:set>
                                    <p:anim calcmode="lin" valueType="num">
                                      <p:cBhvr>
                                        <p:cTn id="121" dur="500" fill="hold"/>
                                        <p:tgtEl>
                                          <p:spTgt spid="20"/>
                                        </p:tgtEl>
                                        <p:attrNameLst>
                                          <p:attrName>ppt_w</p:attrName>
                                        </p:attrNameLst>
                                      </p:cBhvr>
                                      <p:tavLst>
                                        <p:tav tm="0">
                                          <p:val>
                                            <p:fltVal val="0"/>
                                          </p:val>
                                        </p:tav>
                                        <p:tav tm="100000">
                                          <p:val>
                                            <p:strVal val="#ppt_w"/>
                                          </p:val>
                                        </p:tav>
                                      </p:tavLst>
                                    </p:anim>
                                    <p:anim calcmode="lin" valueType="num">
                                      <p:cBhvr>
                                        <p:cTn id="122" dur="500" fill="hold"/>
                                        <p:tgtEl>
                                          <p:spTgt spid="20"/>
                                        </p:tgtEl>
                                        <p:attrNameLst>
                                          <p:attrName>ppt_h</p:attrName>
                                        </p:attrNameLst>
                                      </p:cBhvr>
                                      <p:tavLst>
                                        <p:tav tm="0">
                                          <p:val>
                                            <p:fltVal val="0"/>
                                          </p:val>
                                        </p:tav>
                                        <p:tav tm="100000">
                                          <p:val>
                                            <p:strVal val="#ppt_h"/>
                                          </p:val>
                                        </p:tav>
                                      </p:tavLst>
                                    </p:anim>
                                    <p:animEffect transition="in" filter="fade">
                                      <p:cBhvr>
                                        <p:cTn id="123" dur="500"/>
                                        <p:tgtEl>
                                          <p:spTgt spid="20"/>
                                        </p:tgtEl>
                                      </p:cBhvr>
                                    </p:animEffect>
                                  </p:childTnLst>
                                </p:cTn>
                              </p:par>
                              <p:par>
                                <p:cTn id="124" presetID="53" presetClass="entr" presetSubtype="16" fill="hold" nodeType="withEffect">
                                  <p:stCondLst>
                                    <p:cond delay="0"/>
                                  </p:stCondLst>
                                  <p:childTnLst>
                                    <p:set>
                                      <p:cBhvr>
                                        <p:cTn id="125" dur="1" fill="hold">
                                          <p:stCondLst>
                                            <p:cond delay="0"/>
                                          </p:stCondLst>
                                        </p:cTn>
                                        <p:tgtEl>
                                          <p:spTgt spid="21"/>
                                        </p:tgtEl>
                                        <p:attrNameLst>
                                          <p:attrName>style.visibility</p:attrName>
                                        </p:attrNameLst>
                                      </p:cBhvr>
                                      <p:to>
                                        <p:strVal val="visible"/>
                                      </p:to>
                                    </p:set>
                                    <p:anim calcmode="lin" valueType="num">
                                      <p:cBhvr>
                                        <p:cTn id="126" dur="500" fill="hold"/>
                                        <p:tgtEl>
                                          <p:spTgt spid="21"/>
                                        </p:tgtEl>
                                        <p:attrNameLst>
                                          <p:attrName>ppt_w</p:attrName>
                                        </p:attrNameLst>
                                      </p:cBhvr>
                                      <p:tavLst>
                                        <p:tav tm="0">
                                          <p:val>
                                            <p:fltVal val="0"/>
                                          </p:val>
                                        </p:tav>
                                        <p:tav tm="100000">
                                          <p:val>
                                            <p:strVal val="#ppt_w"/>
                                          </p:val>
                                        </p:tav>
                                      </p:tavLst>
                                    </p:anim>
                                    <p:anim calcmode="lin" valueType="num">
                                      <p:cBhvr>
                                        <p:cTn id="127" dur="500" fill="hold"/>
                                        <p:tgtEl>
                                          <p:spTgt spid="21"/>
                                        </p:tgtEl>
                                        <p:attrNameLst>
                                          <p:attrName>ppt_h</p:attrName>
                                        </p:attrNameLst>
                                      </p:cBhvr>
                                      <p:tavLst>
                                        <p:tav tm="0">
                                          <p:val>
                                            <p:fltVal val="0"/>
                                          </p:val>
                                        </p:tav>
                                        <p:tav tm="100000">
                                          <p:val>
                                            <p:strVal val="#ppt_h"/>
                                          </p:val>
                                        </p:tav>
                                      </p:tavLst>
                                    </p:anim>
                                    <p:animEffect transition="in" filter="fade">
                                      <p:cBhvr>
                                        <p:cTn id="128" dur="500"/>
                                        <p:tgtEl>
                                          <p:spTgt spid="21"/>
                                        </p:tgtEl>
                                      </p:cBhvr>
                                    </p:animEffect>
                                  </p:childTnLst>
                                </p:cTn>
                              </p:par>
                              <p:par>
                                <p:cTn id="129" presetID="53" presetClass="entr" presetSubtype="16" fill="hold" grpId="0" nodeType="withEffect">
                                  <p:stCondLst>
                                    <p:cond delay="0"/>
                                  </p:stCondLst>
                                  <p:childTnLst>
                                    <p:set>
                                      <p:cBhvr>
                                        <p:cTn id="130" dur="1" fill="hold">
                                          <p:stCondLst>
                                            <p:cond delay="0"/>
                                          </p:stCondLst>
                                        </p:cTn>
                                        <p:tgtEl>
                                          <p:spTgt spid="22"/>
                                        </p:tgtEl>
                                        <p:attrNameLst>
                                          <p:attrName>style.visibility</p:attrName>
                                        </p:attrNameLst>
                                      </p:cBhvr>
                                      <p:to>
                                        <p:strVal val="visible"/>
                                      </p:to>
                                    </p:set>
                                    <p:anim calcmode="lin" valueType="num">
                                      <p:cBhvr>
                                        <p:cTn id="131" dur="500" fill="hold"/>
                                        <p:tgtEl>
                                          <p:spTgt spid="22"/>
                                        </p:tgtEl>
                                        <p:attrNameLst>
                                          <p:attrName>ppt_w</p:attrName>
                                        </p:attrNameLst>
                                      </p:cBhvr>
                                      <p:tavLst>
                                        <p:tav tm="0">
                                          <p:val>
                                            <p:fltVal val="0"/>
                                          </p:val>
                                        </p:tav>
                                        <p:tav tm="100000">
                                          <p:val>
                                            <p:strVal val="#ppt_w"/>
                                          </p:val>
                                        </p:tav>
                                      </p:tavLst>
                                    </p:anim>
                                    <p:anim calcmode="lin" valueType="num">
                                      <p:cBhvr>
                                        <p:cTn id="132" dur="500" fill="hold"/>
                                        <p:tgtEl>
                                          <p:spTgt spid="22"/>
                                        </p:tgtEl>
                                        <p:attrNameLst>
                                          <p:attrName>ppt_h</p:attrName>
                                        </p:attrNameLst>
                                      </p:cBhvr>
                                      <p:tavLst>
                                        <p:tav tm="0">
                                          <p:val>
                                            <p:fltVal val="0"/>
                                          </p:val>
                                        </p:tav>
                                        <p:tav tm="100000">
                                          <p:val>
                                            <p:strVal val="#ppt_h"/>
                                          </p:val>
                                        </p:tav>
                                      </p:tavLst>
                                    </p:anim>
                                    <p:animEffect transition="in" filter="fade">
                                      <p:cBhvr>
                                        <p:cTn id="133" dur="500"/>
                                        <p:tgtEl>
                                          <p:spTgt spid="22"/>
                                        </p:tgtEl>
                                      </p:cBhvr>
                                    </p:animEffect>
                                  </p:childTnLst>
                                </p:cTn>
                              </p:par>
                            </p:childTnLst>
                          </p:cTn>
                        </p:par>
                      </p:childTnLst>
                    </p:cTn>
                  </p:par>
                  <p:par>
                    <p:cTn id="134" fill="hold">
                      <p:stCondLst>
                        <p:cond delay="indefinite"/>
                      </p:stCondLst>
                      <p:childTnLst>
                        <p:par>
                          <p:cTn id="135" fill="hold">
                            <p:stCondLst>
                              <p:cond delay="0"/>
                            </p:stCondLst>
                            <p:childTnLst>
                              <p:par>
                                <p:cTn id="136" presetID="53" presetClass="entr" presetSubtype="16" fill="hold" grpId="0" nodeType="clickEffect">
                                  <p:stCondLst>
                                    <p:cond delay="0"/>
                                  </p:stCondLst>
                                  <p:childTnLst>
                                    <p:set>
                                      <p:cBhvr>
                                        <p:cTn id="137" dur="1" fill="hold">
                                          <p:stCondLst>
                                            <p:cond delay="0"/>
                                          </p:stCondLst>
                                        </p:cTn>
                                        <p:tgtEl>
                                          <p:spTgt spid="23"/>
                                        </p:tgtEl>
                                        <p:attrNameLst>
                                          <p:attrName>style.visibility</p:attrName>
                                        </p:attrNameLst>
                                      </p:cBhvr>
                                      <p:to>
                                        <p:strVal val="visible"/>
                                      </p:to>
                                    </p:set>
                                    <p:anim calcmode="lin" valueType="num">
                                      <p:cBhvr>
                                        <p:cTn id="138" dur="500" fill="hold"/>
                                        <p:tgtEl>
                                          <p:spTgt spid="23"/>
                                        </p:tgtEl>
                                        <p:attrNameLst>
                                          <p:attrName>ppt_w</p:attrName>
                                        </p:attrNameLst>
                                      </p:cBhvr>
                                      <p:tavLst>
                                        <p:tav tm="0">
                                          <p:val>
                                            <p:fltVal val="0"/>
                                          </p:val>
                                        </p:tav>
                                        <p:tav tm="100000">
                                          <p:val>
                                            <p:strVal val="#ppt_w"/>
                                          </p:val>
                                        </p:tav>
                                      </p:tavLst>
                                    </p:anim>
                                    <p:anim calcmode="lin" valueType="num">
                                      <p:cBhvr>
                                        <p:cTn id="139" dur="500" fill="hold"/>
                                        <p:tgtEl>
                                          <p:spTgt spid="23"/>
                                        </p:tgtEl>
                                        <p:attrNameLst>
                                          <p:attrName>ppt_h</p:attrName>
                                        </p:attrNameLst>
                                      </p:cBhvr>
                                      <p:tavLst>
                                        <p:tav tm="0">
                                          <p:val>
                                            <p:fltVal val="0"/>
                                          </p:val>
                                        </p:tav>
                                        <p:tav tm="100000">
                                          <p:val>
                                            <p:strVal val="#ppt_h"/>
                                          </p:val>
                                        </p:tav>
                                      </p:tavLst>
                                    </p:anim>
                                    <p:animEffect transition="in" filter="fade">
                                      <p:cBhvr>
                                        <p:cTn id="140" dur="500"/>
                                        <p:tgtEl>
                                          <p:spTgt spid="23"/>
                                        </p:tgtEl>
                                      </p:cBhvr>
                                    </p:animEffect>
                                  </p:childTnLst>
                                </p:cTn>
                              </p:par>
                            </p:childTnLst>
                          </p:cTn>
                        </p:par>
                      </p:childTnLst>
                    </p:cTn>
                  </p:par>
                  <p:par>
                    <p:cTn id="141" fill="hold">
                      <p:stCondLst>
                        <p:cond delay="indefinite"/>
                      </p:stCondLst>
                      <p:childTnLst>
                        <p:par>
                          <p:cTn id="142" fill="hold">
                            <p:stCondLst>
                              <p:cond delay="0"/>
                            </p:stCondLst>
                            <p:childTnLst>
                              <p:par>
                                <p:cTn id="143" presetID="53" presetClass="entr" presetSubtype="16" fill="hold" grpId="0" nodeType="clickEffect">
                                  <p:stCondLst>
                                    <p:cond delay="0"/>
                                  </p:stCondLst>
                                  <p:childTnLst>
                                    <p:set>
                                      <p:cBhvr>
                                        <p:cTn id="144" dur="1" fill="hold">
                                          <p:stCondLst>
                                            <p:cond delay="0"/>
                                          </p:stCondLst>
                                        </p:cTn>
                                        <p:tgtEl>
                                          <p:spTgt spid="24"/>
                                        </p:tgtEl>
                                        <p:attrNameLst>
                                          <p:attrName>style.visibility</p:attrName>
                                        </p:attrNameLst>
                                      </p:cBhvr>
                                      <p:to>
                                        <p:strVal val="visible"/>
                                      </p:to>
                                    </p:set>
                                    <p:anim calcmode="lin" valueType="num">
                                      <p:cBhvr>
                                        <p:cTn id="145" dur="500" fill="hold"/>
                                        <p:tgtEl>
                                          <p:spTgt spid="24"/>
                                        </p:tgtEl>
                                        <p:attrNameLst>
                                          <p:attrName>ppt_w</p:attrName>
                                        </p:attrNameLst>
                                      </p:cBhvr>
                                      <p:tavLst>
                                        <p:tav tm="0">
                                          <p:val>
                                            <p:fltVal val="0"/>
                                          </p:val>
                                        </p:tav>
                                        <p:tav tm="100000">
                                          <p:val>
                                            <p:strVal val="#ppt_w"/>
                                          </p:val>
                                        </p:tav>
                                      </p:tavLst>
                                    </p:anim>
                                    <p:anim calcmode="lin" valueType="num">
                                      <p:cBhvr>
                                        <p:cTn id="146" dur="500" fill="hold"/>
                                        <p:tgtEl>
                                          <p:spTgt spid="24"/>
                                        </p:tgtEl>
                                        <p:attrNameLst>
                                          <p:attrName>ppt_h</p:attrName>
                                        </p:attrNameLst>
                                      </p:cBhvr>
                                      <p:tavLst>
                                        <p:tav tm="0">
                                          <p:val>
                                            <p:fltVal val="0"/>
                                          </p:val>
                                        </p:tav>
                                        <p:tav tm="100000">
                                          <p:val>
                                            <p:strVal val="#ppt_h"/>
                                          </p:val>
                                        </p:tav>
                                      </p:tavLst>
                                    </p:anim>
                                    <p:animEffect transition="in" filter="fade">
                                      <p:cBhvr>
                                        <p:cTn id="147" dur="500"/>
                                        <p:tgtEl>
                                          <p:spTgt spid="24"/>
                                        </p:tgtEl>
                                      </p:cBhvr>
                                    </p:animEffect>
                                  </p:childTnLst>
                                </p:cTn>
                              </p:par>
                            </p:childTnLst>
                          </p:cTn>
                        </p:par>
                      </p:childTnLst>
                    </p:cTn>
                  </p:par>
                  <p:par>
                    <p:cTn id="148" fill="hold">
                      <p:stCondLst>
                        <p:cond delay="indefinite"/>
                      </p:stCondLst>
                      <p:childTnLst>
                        <p:par>
                          <p:cTn id="149" fill="hold">
                            <p:stCondLst>
                              <p:cond delay="0"/>
                            </p:stCondLst>
                            <p:childTnLst>
                              <p:par>
                                <p:cTn id="150" presetID="53" presetClass="entr" presetSubtype="16" fill="hold" grpId="0" nodeType="clickEffect">
                                  <p:stCondLst>
                                    <p:cond delay="0"/>
                                  </p:stCondLst>
                                  <p:childTnLst>
                                    <p:set>
                                      <p:cBhvr>
                                        <p:cTn id="151" dur="1" fill="hold">
                                          <p:stCondLst>
                                            <p:cond delay="0"/>
                                          </p:stCondLst>
                                        </p:cTn>
                                        <p:tgtEl>
                                          <p:spTgt spid="25"/>
                                        </p:tgtEl>
                                        <p:attrNameLst>
                                          <p:attrName>style.visibility</p:attrName>
                                        </p:attrNameLst>
                                      </p:cBhvr>
                                      <p:to>
                                        <p:strVal val="visible"/>
                                      </p:to>
                                    </p:set>
                                    <p:anim calcmode="lin" valueType="num">
                                      <p:cBhvr>
                                        <p:cTn id="152" dur="500" fill="hold"/>
                                        <p:tgtEl>
                                          <p:spTgt spid="25"/>
                                        </p:tgtEl>
                                        <p:attrNameLst>
                                          <p:attrName>ppt_w</p:attrName>
                                        </p:attrNameLst>
                                      </p:cBhvr>
                                      <p:tavLst>
                                        <p:tav tm="0">
                                          <p:val>
                                            <p:fltVal val="0"/>
                                          </p:val>
                                        </p:tav>
                                        <p:tav tm="100000">
                                          <p:val>
                                            <p:strVal val="#ppt_w"/>
                                          </p:val>
                                        </p:tav>
                                      </p:tavLst>
                                    </p:anim>
                                    <p:anim calcmode="lin" valueType="num">
                                      <p:cBhvr>
                                        <p:cTn id="153" dur="500" fill="hold"/>
                                        <p:tgtEl>
                                          <p:spTgt spid="25"/>
                                        </p:tgtEl>
                                        <p:attrNameLst>
                                          <p:attrName>ppt_h</p:attrName>
                                        </p:attrNameLst>
                                      </p:cBhvr>
                                      <p:tavLst>
                                        <p:tav tm="0">
                                          <p:val>
                                            <p:fltVal val="0"/>
                                          </p:val>
                                        </p:tav>
                                        <p:tav tm="100000">
                                          <p:val>
                                            <p:strVal val="#ppt_h"/>
                                          </p:val>
                                        </p:tav>
                                      </p:tavLst>
                                    </p:anim>
                                    <p:animEffect transition="in" filter="fade">
                                      <p:cBhvr>
                                        <p:cTn id="154" dur="500"/>
                                        <p:tgtEl>
                                          <p:spTgt spid="25"/>
                                        </p:tgtEl>
                                      </p:cBhvr>
                                    </p:animEffect>
                                  </p:childTnLst>
                                </p:cTn>
                              </p:par>
                            </p:childTnLst>
                          </p:cTn>
                        </p:par>
                      </p:childTnLst>
                    </p:cTn>
                  </p:par>
                  <p:par>
                    <p:cTn id="155" fill="hold">
                      <p:stCondLst>
                        <p:cond delay="indefinite"/>
                      </p:stCondLst>
                      <p:childTnLst>
                        <p:par>
                          <p:cTn id="156" fill="hold">
                            <p:stCondLst>
                              <p:cond delay="0"/>
                            </p:stCondLst>
                            <p:childTnLst>
                              <p:par>
                                <p:cTn id="157" presetID="53" presetClass="entr" presetSubtype="16" fill="hold" grpId="0" nodeType="clickEffect">
                                  <p:stCondLst>
                                    <p:cond delay="0"/>
                                  </p:stCondLst>
                                  <p:childTnLst>
                                    <p:set>
                                      <p:cBhvr>
                                        <p:cTn id="158" dur="1" fill="hold">
                                          <p:stCondLst>
                                            <p:cond delay="0"/>
                                          </p:stCondLst>
                                        </p:cTn>
                                        <p:tgtEl>
                                          <p:spTgt spid="26"/>
                                        </p:tgtEl>
                                        <p:attrNameLst>
                                          <p:attrName>style.visibility</p:attrName>
                                        </p:attrNameLst>
                                      </p:cBhvr>
                                      <p:to>
                                        <p:strVal val="visible"/>
                                      </p:to>
                                    </p:set>
                                    <p:anim calcmode="lin" valueType="num">
                                      <p:cBhvr>
                                        <p:cTn id="159" dur="500" fill="hold"/>
                                        <p:tgtEl>
                                          <p:spTgt spid="26"/>
                                        </p:tgtEl>
                                        <p:attrNameLst>
                                          <p:attrName>ppt_w</p:attrName>
                                        </p:attrNameLst>
                                      </p:cBhvr>
                                      <p:tavLst>
                                        <p:tav tm="0">
                                          <p:val>
                                            <p:fltVal val="0"/>
                                          </p:val>
                                        </p:tav>
                                        <p:tav tm="100000">
                                          <p:val>
                                            <p:strVal val="#ppt_w"/>
                                          </p:val>
                                        </p:tav>
                                      </p:tavLst>
                                    </p:anim>
                                    <p:anim calcmode="lin" valueType="num">
                                      <p:cBhvr>
                                        <p:cTn id="160" dur="500" fill="hold"/>
                                        <p:tgtEl>
                                          <p:spTgt spid="26"/>
                                        </p:tgtEl>
                                        <p:attrNameLst>
                                          <p:attrName>ppt_h</p:attrName>
                                        </p:attrNameLst>
                                      </p:cBhvr>
                                      <p:tavLst>
                                        <p:tav tm="0">
                                          <p:val>
                                            <p:fltVal val="0"/>
                                          </p:val>
                                        </p:tav>
                                        <p:tav tm="100000">
                                          <p:val>
                                            <p:strVal val="#ppt_h"/>
                                          </p:val>
                                        </p:tav>
                                      </p:tavLst>
                                    </p:anim>
                                    <p:animEffect transition="in" filter="fade">
                                      <p:cBhvr>
                                        <p:cTn id="161"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5" grpId="0" animBg="1"/>
      <p:bldP spid="6" grpId="0" animBg="1"/>
      <p:bldP spid="8" grpId="0" animBg="1"/>
      <p:bldP spid="9" grpId="0" animBg="1"/>
      <p:bldP spid="11" grpId="0" animBg="1"/>
      <p:bldP spid="12" grpId="0" animBg="1"/>
      <p:bldP spid="13" grpId="0" animBg="1"/>
      <p:bldP spid="16" grpId="0" animBg="1"/>
      <p:bldP spid="17" grpId="0" animBg="1"/>
      <p:bldP spid="18" grpId="0" animBg="1"/>
      <p:bldP spid="19" grpId="0" animBg="1"/>
      <p:bldP spid="22" grpId="0" animBg="1"/>
      <p:bldP spid="23" grpId="0" animBg="1"/>
      <p:bldP spid="24" grpId="0" animBg="1"/>
      <p:bldP spid="25" grpId="0" animBg="1"/>
      <p:bldP spid="2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93790" y="574715"/>
            <a:ext cx="6279833" cy="566976"/>
          </a:xfrm>
          <a:prstGeom prst="rect">
            <a:avLst/>
          </a:prstGeom>
          <a:noFill/>
          <a:ln/>
        </p:spPr>
        <p:txBody>
          <a:bodyPr wrap="none" lIns="0" tIns="0" rIns="0" bIns="0" rtlCol="0" anchor="t"/>
          <a:lstStyle/>
          <a:p>
            <a:pPr marL="0" indent="0" algn="l">
              <a:buNone/>
            </a:pPr>
            <a:r>
              <a:rPr lang="en-US" sz="4000" b="1" dirty="0">
                <a:solidFill>
                  <a:srgbClr val="4B6981"/>
                </a:solidFill>
                <a:latin typeface="ZapfHumnst BT" panose="020B0502050508020304" pitchFamily="34" charset="0"/>
                <a:ea typeface="Playfair Display Semi Bold" pitchFamily="34" charset="-122"/>
                <a:cs typeface="Playfair Display Semi Bold" pitchFamily="34" charset="-120"/>
              </a:rPr>
              <a:t>Lewin's Model: Key Takeaways</a:t>
            </a:r>
            <a:endParaRPr lang="en-US" sz="4000" b="1" dirty="0">
              <a:latin typeface="ZapfHumnst BT" panose="020B0502050508020304" pitchFamily="34" charset="0"/>
            </a:endParaRPr>
          </a:p>
        </p:txBody>
      </p:sp>
      <p:sp>
        <p:nvSpPr>
          <p:cNvPr id="3" name="Text 1"/>
          <p:cNvSpPr/>
          <p:nvPr/>
        </p:nvSpPr>
        <p:spPr>
          <a:xfrm>
            <a:off x="793789" y="1259027"/>
            <a:ext cx="9993815" cy="1133533"/>
          </a:xfrm>
          <a:prstGeom prst="rect">
            <a:avLst/>
          </a:prstGeom>
          <a:noFill/>
          <a:ln/>
        </p:spPr>
        <p:txBody>
          <a:bodyPr wrap="square" lIns="0" tIns="0" rIns="0" bIns="0" rtlCol="0" anchor="t"/>
          <a:lstStyle/>
          <a:p>
            <a:pPr marL="0" indent="0" algn="just">
              <a:buNone/>
            </a:pPr>
            <a:r>
              <a:rPr lang="en-US" sz="2400" dirty="0">
                <a:solidFill>
                  <a:srgbClr val="6F655D"/>
                </a:solidFill>
                <a:latin typeface="ZapfHumnst BT" panose="020B0502050508020304" pitchFamily="34" charset="0"/>
                <a:ea typeface="Public Sans" pitchFamily="34" charset="-122"/>
                <a:cs typeface="Public Sans" pitchFamily="34" charset="-120"/>
              </a:rPr>
              <a:t>Kurt Lewin's foundational model offers a simple yet powerful framework for understanding and guiding organizational change through three essential phases:</a:t>
            </a:r>
            <a:endParaRPr lang="en-US" sz="2400" dirty="0">
              <a:latin typeface="ZapfHumnst BT" panose="020B0502050508020304" pitchFamily="34" charset="0"/>
            </a:endParaRPr>
          </a:p>
        </p:txBody>
      </p:sp>
      <p:sp>
        <p:nvSpPr>
          <p:cNvPr id="4" name="Shape 2"/>
          <p:cNvSpPr/>
          <p:nvPr/>
        </p:nvSpPr>
        <p:spPr>
          <a:xfrm>
            <a:off x="793790" y="2518172"/>
            <a:ext cx="90726" cy="90726"/>
          </a:xfrm>
          <a:prstGeom prst="roundRect">
            <a:avLst>
              <a:gd name="adj" fmla="val 503935"/>
            </a:avLst>
          </a:prstGeom>
          <a:solidFill>
            <a:srgbClr val="E1C2C2"/>
          </a:solidFill>
          <a:ln/>
        </p:spPr>
      </p:sp>
      <p:sp>
        <p:nvSpPr>
          <p:cNvPr id="5" name="Text 3"/>
          <p:cNvSpPr/>
          <p:nvPr/>
        </p:nvSpPr>
        <p:spPr>
          <a:xfrm>
            <a:off x="1065967" y="2421850"/>
            <a:ext cx="2268260" cy="283488"/>
          </a:xfrm>
          <a:prstGeom prst="rect">
            <a:avLst/>
          </a:prstGeom>
          <a:noFill/>
          <a:ln/>
        </p:spPr>
        <p:txBody>
          <a:bodyPr wrap="none" lIns="0" tIns="0" rIns="0" bIns="0" rtlCol="0" anchor="t"/>
          <a:lstStyle/>
          <a:p>
            <a:pPr marL="0" indent="0" algn="l">
              <a:buNone/>
            </a:pPr>
            <a:r>
              <a:rPr lang="en-US" sz="2800" b="1" dirty="0">
                <a:solidFill>
                  <a:srgbClr val="6F655D"/>
                </a:solidFill>
                <a:latin typeface="ZapfHumnst BT" panose="020B0502050508020304" pitchFamily="34" charset="0"/>
                <a:ea typeface="Playfair Display Semi Bold" pitchFamily="34" charset="-122"/>
                <a:cs typeface="Playfair Display Semi Bold" pitchFamily="34" charset="-120"/>
              </a:rPr>
              <a:t>Unfreeze</a:t>
            </a:r>
            <a:endParaRPr lang="en-US" sz="2800" b="1" dirty="0">
              <a:latin typeface="ZapfHumnst BT" panose="020B0502050508020304" pitchFamily="34" charset="0"/>
            </a:endParaRPr>
          </a:p>
        </p:txBody>
      </p:sp>
      <p:sp>
        <p:nvSpPr>
          <p:cNvPr id="6" name="Text 4"/>
          <p:cNvSpPr/>
          <p:nvPr/>
        </p:nvSpPr>
        <p:spPr>
          <a:xfrm>
            <a:off x="1065967" y="2886789"/>
            <a:ext cx="8980858" cy="580549"/>
          </a:xfrm>
          <a:prstGeom prst="rect">
            <a:avLst/>
          </a:prstGeom>
          <a:noFill/>
          <a:ln/>
        </p:spPr>
        <p:txBody>
          <a:bodyPr wrap="square" lIns="0" tIns="0" rIns="0" bIns="0" rtlCol="0" anchor="t"/>
          <a:lstStyle/>
          <a:p>
            <a:pPr marL="0" indent="0" algn="just">
              <a:buNone/>
            </a:pPr>
            <a:r>
              <a:rPr lang="en-US" sz="2400" dirty="0">
                <a:solidFill>
                  <a:srgbClr val="6F655D"/>
                </a:solidFill>
                <a:latin typeface="ZapfHumnst BT" panose="020B0502050508020304" pitchFamily="34" charset="0"/>
                <a:ea typeface="Public Sans" pitchFamily="34" charset="-122"/>
                <a:cs typeface="Public Sans" pitchFamily="34" charset="-120"/>
              </a:rPr>
              <a:t>Prepare the organization by creating a sense of urgency and identifying the need for change.</a:t>
            </a:r>
            <a:endParaRPr lang="en-US" sz="2400" dirty="0">
              <a:latin typeface="ZapfHumnst BT" panose="020B0502050508020304" pitchFamily="34" charset="0"/>
            </a:endParaRPr>
          </a:p>
        </p:txBody>
      </p:sp>
      <p:sp>
        <p:nvSpPr>
          <p:cNvPr id="7" name="Shape 5"/>
          <p:cNvSpPr/>
          <p:nvPr/>
        </p:nvSpPr>
        <p:spPr>
          <a:xfrm>
            <a:off x="793790" y="3926562"/>
            <a:ext cx="90726" cy="90726"/>
          </a:xfrm>
          <a:prstGeom prst="roundRect">
            <a:avLst>
              <a:gd name="adj" fmla="val 503935"/>
            </a:avLst>
          </a:prstGeom>
          <a:solidFill>
            <a:srgbClr val="CCC4EC"/>
          </a:solidFill>
          <a:ln/>
        </p:spPr>
      </p:sp>
      <p:sp>
        <p:nvSpPr>
          <p:cNvPr id="8" name="Text 6"/>
          <p:cNvSpPr/>
          <p:nvPr/>
        </p:nvSpPr>
        <p:spPr>
          <a:xfrm>
            <a:off x="1065967" y="3830241"/>
            <a:ext cx="2268260" cy="283488"/>
          </a:xfrm>
          <a:prstGeom prst="rect">
            <a:avLst/>
          </a:prstGeom>
          <a:noFill/>
          <a:ln/>
        </p:spPr>
        <p:txBody>
          <a:bodyPr wrap="none" lIns="0" tIns="0" rIns="0" bIns="0" rtlCol="0" anchor="t"/>
          <a:lstStyle/>
          <a:p>
            <a:pPr marL="0" indent="0" algn="l">
              <a:buNone/>
            </a:pPr>
            <a:r>
              <a:rPr lang="en-US" sz="2800" b="1" dirty="0">
                <a:solidFill>
                  <a:srgbClr val="6F655D"/>
                </a:solidFill>
                <a:latin typeface="ZapfHumnst BT" panose="020B0502050508020304" pitchFamily="34" charset="0"/>
                <a:ea typeface="Playfair Display Semi Bold" pitchFamily="34" charset="-122"/>
                <a:cs typeface="Playfair Display Semi Bold" pitchFamily="34" charset="-120"/>
              </a:rPr>
              <a:t>Change</a:t>
            </a:r>
            <a:endParaRPr lang="en-US" sz="2800" b="1" dirty="0">
              <a:latin typeface="ZapfHumnst BT" panose="020B0502050508020304" pitchFamily="34" charset="0"/>
            </a:endParaRPr>
          </a:p>
        </p:txBody>
      </p:sp>
      <p:sp>
        <p:nvSpPr>
          <p:cNvPr id="9" name="Text 7"/>
          <p:cNvSpPr/>
          <p:nvPr/>
        </p:nvSpPr>
        <p:spPr>
          <a:xfrm>
            <a:off x="1065967" y="4295180"/>
            <a:ext cx="8980858" cy="580549"/>
          </a:xfrm>
          <a:prstGeom prst="rect">
            <a:avLst/>
          </a:prstGeom>
          <a:noFill/>
          <a:ln/>
        </p:spPr>
        <p:txBody>
          <a:bodyPr wrap="square" lIns="0" tIns="0" rIns="0" bIns="0" rtlCol="0" anchor="t"/>
          <a:lstStyle/>
          <a:p>
            <a:pPr marL="0" indent="0" algn="just">
              <a:buNone/>
            </a:pPr>
            <a:r>
              <a:rPr lang="en-US" sz="2400" dirty="0">
                <a:solidFill>
                  <a:srgbClr val="6F655D"/>
                </a:solidFill>
                <a:latin typeface="ZapfHumnst BT" panose="020B0502050508020304" pitchFamily="34" charset="0"/>
                <a:ea typeface="Public Sans" pitchFamily="34" charset="-122"/>
                <a:cs typeface="Public Sans" pitchFamily="34" charset="-120"/>
              </a:rPr>
              <a:t>Implement the new processes, behaviors, or structures with adequate support and communication.</a:t>
            </a:r>
            <a:endParaRPr lang="en-US" sz="2400" dirty="0">
              <a:latin typeface="ZapfHumnst BT" panose="020B0502050508020304" pitchFamily="34" charset="0"/>
            </a:endParaRPr>
          </a:p>
        </p:txBody>
      </p:sp>
      <p:sp>
        <p:nvSpPr>
          <p:cNvPr id="10" name="Shape 8"/>
          <p:cNvSpPr/>
          <p:nvPr/>
        </p:nvSpPr>
        <p:spPr>
          <a:xfrm>
            <a:off x="793790" y="5334953"/>
            <a:ext cx="90726" cy="90726"/>
          </a:xfrm>
          <a:prstGeom prst="roundRect">
            <a:avLst>
              <a:gd name="adj" fmla="val 503935"/>
            </a:avLst>
          </a:prstGeom>
          <a:solidFill>
            <a:srgbClr val="B4DAE4"/>
          </a:solidFill>
          <a:ln/>
        </p:spPr>
      </p:sp>
      <p:sp>
        <p:nvSpPr>
          <p:cNvPr id="11" name="Text 9"/>
          <p:cNvSpPr/>
          <p:nvPr/>
        </p:nvSpPr>
        <p:spPr>
          <a:xfrm>
            <a:off x="1065967" y="5238631"/>
            <a:ext cx="2268260" cy="283488"/>
          </a:xfrm>
          <a:prstGeom prst="rect">
            <a:avLst/>
          </a:prstGeom>
          <a:noFill/>
          <a:ln/>
        </p:spPr>
        <p:txBody>
          <a:bodyPr wrap="none" lIns="0" tIns="0" rIns="0" bIns="0" rtlCol="0" anchor="t"/>
          <a:lstStyle/>
          <a:p>
            <a:pPr marL="0" indent="0" algn="l">
              <a:buNone/>
            </a:pPr>
            <a:r>
              <a:rPr lang="en-US" sz="2800" b="1" dirty="0">
                <a:solidFill>
                  <a:srgbClr val="6F655D"/>
                </a:solidFill>
                <a:latin typeface="ZapfHumnst BT" panose="020B0502050508020304" pitchFamily="34" charset="0"/>
                <a:ea typeface="Playfair Display Semi Bold" pitchFamily="34" charset="-122"/>
                <a:cs typeface="Playfair Display Semi Bold" pitchFamily="34" charset="-120"/>
              </a:rPr>
              <a:t>Refreeze</a:t>
            </a:r>
            <a:endParaRPr lang="en-US" sz="2800" b="1" dirty="0">
              <a:latin typeface="ZapfHumnst BT" panose="020B0502050508020304" pitchFamily="34" charset="0"/>
            </a:endParaRPr>
          </a:p>
        </p:txBody>
      </p:sp>
      <p:sp>
        <p:nvSpPr>
          <p:cNvPr id="12" name="Text 10"/>
          <p:cNvSpPr/>
          <p:nvPr/>
        </p:nvSpPr>
        <p:spPr>
          <a:xfrm>
            <a:off x="1065967" y="5703570"/>
            <a:ext cx="8980858" cy="580549"/>
          </a:xfrm>
          <a:prstGeom prst="rect">
            <a:avLst/>
          </a:prstGeom>
          <a:noFill/>
          <a:ln/>
        </p:spPr>
        <p:txBody>
          <a:bodyPr wrap="square" lIns="0" tIns="0" rIns="0" bIns="0" rtlCol="0" anchor="t"/>
          <a:lstStyle/>
          <a:p>
            <a:pPr marL="0" indent="0" algn="just">
              <a:buNone/>
            </a:pPr>
            <a:r>
              <a:rPr lang="en-US" sz="2400" dirty="0">
                <a:solidFill>
                  <a:srgbClr val="6F655D"/>
                </a:solidFill>
                <a:latin typeface="ZapfHumnst BT" panose="020B0502050508020304" pitchFamily="34" charset="0"/>
                <a:ea typeface="Public Sans" pitchFamily="34" charset="-122"/>
                <a:cs typeface="Public Sans" pitchFamily="34" charset="-120"/>
              </a:rPr>
              <a:t>Stabilize the new state, embedding changes into the organizational culture to prevent relapse.</a:t>
            </a:r>
            <a:endParaRPr lang="en-US" sz="2400" dirty="0">
              <a:latin typeface="ZapfHumnst BT" panose="020B0502050508020304" pitchFamily="34" charset="0"/>
            </a:endParaRPr>
          </a:p>
        </p:txBody>
      </p:sp>
      <p:sp>
        <p:nvSpPr>
          <p:cNvPr id="13" name="Text 11"/>
          <p:cNvSpPr/>
          <p:nvPr/>
        </p:nvSpPr>
        <p:spPr>
          <a:xfrm>
            <a:off x="793790" y="6676548"/>
            <a:ext cx="13564432" cy="870823"/>
          </a:xfrm>
          <a:prstGeom prst="rect">
            <a:avLst/>
          </a:prstGeom>
          <a:noFill/>
          <a:ln/>
        </p:spPr>
        <p:txBody>
          <a:bodyPr wrap="square" lIns="0" tIns="0" rIns="0" bIns="0" rtlCol="0" anchor="t"/>
          <a:lstStyle/>
          <a:p>
            <a:pPr marL="0" indent="0" algn="l">
              <a:buNone/>
            </a:pPr>
            <a:r>
              <a:rPr lang="en-US" sz="2400" dirty="0">
                <a:solidFill>
                  <a:srgbClr val="6F655D"/>
                </a:solidFill>
                <a:latin typeface="ZapfHumnst BT" panose="020B0502050508020304" pitchFamily="34" charset="0"/>
                <a:ea typeface="Public Sans" pitchFamily="34" charset="-122"/>
                <a:cs typeface="Public Sans" pitchFamily="34" charset="-120"/>
              </a:rPr>
              <a:t>While celebrated for its clarity, the model is often critiqued for assuming a linear and stable environment, which may not always reflect the complexities of modern organizational change.</a:t>
            </a:r>
            <a:endParaRPr lang="en-US" sz="2400" dirty="0">
              <a:latin typeface="ZapfHumnst BT" panose="020B0502050508020304" pitchFamily="34" charset="0"/>
            </a:endParaRPr>
          </a:p>
        </p:txBody>
      </p:sp>
      <p:pic>
        <p:nvPicPr>
          <p:cNvPr id="16" name="Picture 15">
            <a:extLst>
              <a:ext uri="{FF2B5EF4-FFF2-40B4-BE49-F238E27FC236}">
                <a16:creationId xmlns:a16="http://schemas.microsoft.com/office/drawing/2014/main" id="{27FDFB0A-7A6F-D705-B4B2-70383C818010}"/>
              </a:ext>
            </a:extLst>
          </p:cNvPr>
          <p:cNvPicPr>
            <a:picLocks noChangeAspect="1"/>
          </p:cNvPicPr>
          <p:nvPr/>
        </p:nvPicPr>
        <p:blipFill>
          <a:blip r:embed="rId3"/>
          <a:stretch>
            <a:fillRect/>
          </a:stretch>
        </p:blipFill>
        <p:spPr>
          <a:xfrm>
            <a:off x="10046825" y="1506943"/>
            <a:ext cx="4311397" cy="419662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500" fill="hold"/>
                                        <p:tgtEl>
                                          <p:spTgt spid="16"/>
                                        </p:tgtEl>
                                        <p:attrNameLst>
                                          <p:attrName>ppt_w</p:attrName>
                                        </p:attrNameLst>
                                      </p:cBhvr>
                                      <p:tavLst>
                                        <p:tav tm="0">
                                          <p:val>
                                            <p:fltVal val="0"/>
                                          </p:val>
                                        </p:tav>
                                        <p:tav tm="100000">
                                          <p:val>
                                            <p:strVal val="#ppt_w"/>
                                          </p:val>
                                        </p:tav>
                                      </p:tavLst>
                                    </p:anim>
                                    <p:anim calcmode="lin" valueType="num">
                                      <p:cBhvr>
                                        <p:cTn id="8" dur="500" fill="hold"/>
                                        <p:tgtEl>
                                          <p:spTgt spid="16"/>
                                        </p:tgtEl>
                                        <p:attrNameLst>
                                          <p:attrName>ppt_h</p:attrName>
                                        </p:attrNameLst>
                                      </p:cBhvr>
                                      <p:tavLst>
                                        <p:tav tm="0">
                                          <p:val>
                                            <p:fltVal val="0"/>
                                          </p:val>
                                        </p:tav>
                                        <p:tav tm="100000">
                                          <p:val>
                                            <p:strVal val="#ppt_h"/>
                                          </p:val>
                                        </p:tav>
                                      </p:tavLst>
                                    </p:anim>
                                    <p:animEffect transition="in" filter="fade">
                                      <p:cBhvr>
                                        <p:cTn id="9" dur="500"/>
                                        <p:tgtEl>
                                          <p:spTgt spid="16"/>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p:cTn id="12" dur="500" fill="hold"/>
                                        <p:tgtEl>
                                          <p:spTgt spid="2"/>
                                        </p:tgtEl>
                                        <p:attrNameLst>
                                          <p:attrName>ppt_w</p:attrName>
                                        </p:attrNameLst>
                                      </p:cBhvr>
                                      <p:tavLst>
                                        <p:tav tm="0">
                                          <p:val>
                                            <p:fltVal val="0"/>
                                          </p:val>
                                        </p:tav>
                                        <p:tav tm="100000">
                                          <p:val>
                                            <p:strVal val="#ppt_w"/>
                                          </p:val>
                                        </p:tav>
                                      </p:tavLst>
                                    </p:anim>
                                    <p:anim calcmode="lin" valueType="num">
                                      <p:cBhvr>
                                        <p:cTn id="13" dur="500" fill="hold"/>
                                        <p:tgtEl>
                                          <p:spTgt spid="2"/>
                                        </p:tgtEl>
                                        <p:attrNameLst>
                                          <p:attrName>ppt_h</p:attrName>
                                        </p:attrNameLst>
                                      </p:cBhvr>
                                      <p:tavLst>
                                        <p:tav tm="0">
                                          <p:val>
                                            <p:fltVal val="0"/>
                                          </p:val>
                                        </p:tav>
                                        <p:tav tm="100000">
                                          <p:val>
                                            <p:strVal val="#ppt_h"/>
                                          </p:val>
                                        </p:tav>
                                      </p:tavLst>
                                    </p:anim>
                                    <p:animEffect transition="in" filter="fade">
                                      <p:cBhvr>
                                        <p:cTn id="14" dur="500"/>
                                        <p:tgtEl>
                                          <p:spTgt spid="2"/>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p:cTn id="19" dur="500" fill="hold"/>
                                        <p:tgtEl>
                                          <p:spTgt spid="3"/>
                                        </p:tgtEl>
                                        <p:attrNameLst>
                                          <p:attrName>ppt_w</p:attrName>
                                        </p:attrNameLst>
                                      </p:cBhvr>
                                      <p:tavLst>
                                        <p:tav tm="0">
                                          <p:val>
                                            <p:fltVal val="0"/>
                                          </p:val>
                                        </p:tav>
                                        <p:tav tm="100000">
                                          <p:val>
                                            <p:strVal val="#ppt_w"/>
                                          </p:val>
                                        </p:tav>
                                      </p:tavLst>
                                    </p:anim>
                                    <p:anim calcmode="lin" valueType="num">
                                      <p:cBhvr>
                                        <p:cTn id="20" dur="500" fill="hold"/>
                                        <p:tgtEl>
                                          <p:spTgt spid="3"/>
                                        </p:tgtEl>
                                        <p:attrNameLst>
                                          <p:attrName>ppt_h</p:attrName>
                                        </p:attrNameLst>
                                      </p:cBhvr>
                                      <p:tavLst>
                                        <p:tav tm="0">
                                          <p:val>
                                            <p:fltVal val="0"/>
                                          </p:val>
                                        </p:tav>
                                        <p:tav tm="100000">
                                          <p:val>
                                            <p:strVal val="#ppt_h"/>
                                          </p:val>
                                        </p:tav>
                                      </p:tavLst>
                                    </p:anim>
                                    <p:animEffect transition="in" filter="fade">
                                      <p:cBhvr>
                                        <p:cTn id="21" dur="500"/>
                                        <p:tgtEl>
                                          <p:spTgt spid="3"/>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4"/>
                                        </p:tgtEl>
                                        <p:attrNameLst>
                                          <p:attrName>style.visibility</p:attrName>
                                        </p:attrNameLst>
                                      </p:cBhvr>
                                      <p:to>
                                        <p:strVal val="visible"/>
                                      </p:to>
                                    </p:set>
                                    <p:anim calcmode="lin" valueType="num">
                                      <p:cBhvr>
                                        <p:cTn id="26" dur="500" fill="hold"/>
                                        <p:tgtEl>
                                          <p:spTgt spid="4"/>
                                        </p:tgtEl>
                                        <p:attrNameLst>
                                          <p:attrName>ppt_w</p:attrName>
                                        </p:attrNameLst>
                                      </p:cBhvr>
                                      <p:tavLst>
                                        <p:tav tm="0">
                                          <p:val>
                                            <p:fltVal val="0"/>
                                          </p:val>
                                        </p:tav>
                                        <p:tav tm="100000">
                                          <p:val>
                                            <p:strVal val="#ppt_w"/>
                                          </p:val>
                                        </p:tav>
                                      </p:tavLst>
                                    </p:anim>
                                    <p:anim calcmode="lin" valueType="num">
                                      <p:cBhvr>
                                        <p:cTn id="27" dur="500" fill="hold"/>
                                        <p:tgtEl>
                                          <p:spTgt spid="4"/>
                                        </p:tgtEl>
                                        <p:attrNameLst>
                                          <p:attrName>ppt_h</p:attrName>
                                        </p:attrNameLst>
                                      </p:cBhvr>
                                      <p:tavLst>
                                        <p:tav tm="0">
                                          <p:val>
                                            <p:fltVal val="0"/>
                                          </p:val>
                                        </p:tav>
                                        <p:tav tm="100000">
                                          <p:val>
                                            <p:strVal val="#ppt_h"/>
                                          </p:val>
                                        </p:tav>
                                      </p:tavLst>
                                    </p:anim>
                                    <p:animEffect transition="in" filter="fade">
                                      <p:cBhvr>
                                        <p:cTn id="28" dur="500"/>
                                        <p:tgtEl>
                                          <p:spTgt spid="4"/>
                                        </p:tgtEl>
                                      </p:cBhvr>
                                    </p:animEffect>
                                  </p:childTnLst>
                                </p:cTn>
                              </p:par>
                              <p:par>
                                <p:cTn id="29" presetID="53" presetClass="entr" presetSubtype="16" fill="hold" grpId="0" nodeType="withEffect">
                                  <p:stCondLst>
                                    <p:cond delay="0"/>
                                  </p:stCondLst>
                                  <p:childTnLst>
                                    <p:set>
                                      <p:cBhvr>
                                        <p:cTn id="30" dur="1" fill="hold">
                                          <p:stCondLst>
                                            <p:cond delay="0"/>
                                          </p:stCondLst>
                                        </p:cTn>
                                        <p:tgtEl>
                                          <p:spTgt spid="5"/>
                                        </p:tgtEl>
                                        <p:attrNameLst>
                                          <p:attrName>style.visibility</p:attrName>
                                        </p:attrNameLst>
                                      </p:cBhvr>
                                      <p:to>
                                        <p:strVal val="visible"/>
                                      </p:to>
                                    </p:set>
                                    <p:anim calcmode="lin" valueType="num">
                                      <p:cBhvr>
                                        <p:cTn id="31" dur="500" fill="hold"/>
                                        <p:tgtEl>
                                          <p:spTgt spid="5"/>
                                        </p:tgtEl>
                                        <p:attrNameLst>
                                          <p:attrName>ppt_w</p:attrName>
                                        </p:attrNameLst>
                                      </p:cBhvr>
                                      <p:tavLst>
                                        <p:tav tm="0">
                                          <p:val>
                                            <p:fltVal val="0"/>
                                          </p:val>
                                        </p:tav>
                                        <p:tav tm="100000">
                                          <p:val>
                                            <p:strVal val="#ppt_w"/>
                                          </p:val>
                                        </p:tav>
                                      </p:tavLst>
                                    </p:anim>
                                    <p:anim calcmode="lin" valueType="num">
                                      <p:cBhvr>
                                        <p:cTn id="32" dur="500" fill="hold"/>
                                        <p:tgtEl>
                                          <p:spTgt spid="5"/>
                                        </p:tgtEl>
                                        <p:attrNameLst>
                                          <p:attrName>ppt_h</p:attrName>
                                        </p:attrNameLst>
                                      </p:cBhvr>
                                      <p:tavLst>
                                        <p:tav tm="0">
                                          <p:val>
                                            <p:fltVal val="0"/>
                                          </p:val>
                                        </p:tav>
                                        <p:tav tm="100000">
                                          <p:val>
                                            <p:strVal val="#ppt_h"/>
                                          </p:val>
                                        </p:tav>
                                      </p:tavLst>
                                    </p:anim>
                                    <p:animEffect transition="in" filter="fade">
                                      <p:cBhvr>
                                        <p:cTn id="33" dur="500"/>
                                        <p:tgtEl>
                                          <p:spTgt spid="5"/>
                                        </p:tgtEl>
                                      </p:cBhvr>
                                    </p:animEffect>
                                  </p:childTnLst>
                                </p:cTn>
                              </p:par>
                            </p:childTnLst>
                          </p:cTn>
                        </p:par>
                      </p:childTnLst>
                    </p:cTn>
                  </p:par>
                  <p:par>
                    <p:cTn id="34" fill="hold">
                      <p:stCondLst>
                        <p:cond delay="indefinite"/>
                      </p:stCondLst>
                      <p:childTnLst>
                        <p:par>
                          <p:cTn id="35" fill="hold">
                            <p:stCondLst>
                              <p:cond delay="0"/>
                            </p:stCondLst>
                            <p:childTnLst>
                              <p:par>
                                <p:cTn id="36" presetID="53" presetClass="entr" presetSubtype="16" fill="hold" grpId="0" nodeType="clickEffect">
                                  <p:stCondLst>
                                    <p:cond delay="0"/>
                                  </p:stCondLst>
                                  <p:childTnLst>
                                    <p:set>
                                      <p:cBhvr>
                                        <p:cTn id="37" dur="1" fill="hold">
                                          <p:stCondLst>
                                            <p:cond delay="0"/>
                                          </p:stCondLst>
                                        </p:cTn>
                                        <p:tgtEl>
                                          <p:spTgt spid="6"/>
                                        </p:tgtEl>
                                        <p:attrNameLst>
                                          <p:attrName>style.visibility</p:attrName>
                                        </p:attrNameLst>
                                      </p:cBhvr>
                                      <p:to>
                                        <p:strVal val="visible"/>
                                      </p:to>
                                    </p:set>
                                    <p:anim calcmode="lin" valueType="num">
                                      <p:cBhvr>
                                        <p:cTn id="38" dur="500" fill="hold"/>
                                        <p:tgtEl>
                                          <p:spTgt spid="6"/>
                                        </p:tgtEl>
                                        <p:attrNameLst>
                                          <p:attrName>ppt_w</p:attrName>
                                        </p:attrNameLst>
                                      </p:cBhvr>
                                      <p:tavLst>
                                        <p:tav tm="0">
                                          <p:val>
                                            <p:fltVal val="0"/>
                                          </p:val>
                                        </p:tav>
                                        <p:tav tm="100000">
                                          <p:val>
                                            <p:strVal val="#ppt_w"/>
                                          </p:val>
                                        </p:tav>
                                      </p:tavLst>
                                    </p:anim>
                                    <p:anim calcmode="lin" valueType="num">
                                      <p:cBhvr>
                                        <p:cTn id="39" dur="500" fill="hold"/>
                                        <p:tgtEl>
                                          <p:spTgt spid="6"/>
                                        </p:tgtEl>
                                        <p:attrNameLst>
                                          <p:attrName>ppt_h</p:attrName>
                                        </p:attrNameLst>
                                      </p:cBhvr>
                                      <p:tavLst>
                                        <p:tav tm="0">
                                          <p:val>
                                            <p:fltVal val="0"/>
                                          </p:val>
                                        </p:tav>
                                        <p:tav tm="100000">
                                          <p:val>
                                            <p:strVal val="#ppt_h"/>
                                          </p:val>
                                        </p:tav>
                                      </p:tavLst>
                                    </p:anim>
                                    <p:animEffect transition="in" filter="fade">
                                      <p:cBhvr>
                                        <p:cTn id="40" dur="500"/>
                                        <p:tgtEl>
                                          <p:spTgt spid="6"/>
                                        </p:tgtEl>
                                      </p:cBhvr>
                                    </p:animEffect>
                                  </p:childTnLst>
                                </p:cTn>
                              </p:par>
                            </p:childTnLst>
                          </p:cTn>
                        </p:par>
                      </p:childTnLst>
                    </p:cTn>
                  </p:par>
                  <p:par>
                    <p:cTn id="41" fill="hold">
                      <p:stCondLst>
                        <p:cond delay="indefinite"/>
                      </p:stCondLst>
                      <p:childTnLst>
                        <p:par>
                          <p:cTn id="42" fill="hold">
                            <p:stCondLst>
                              <p:cond delay="0"/>
                            </p:stCondLst>
                            <p:childTnLst>
                              <p:par>
                                <p:cTn id="43" presetID="53" presetClass="entr" presetSubtype="16" fill="hold" nodeType="clickEffect">
                                  <p:stCondLst>
                                    <p:cond delay="0"/>
                                  </p:stCondLst>
                                  <p:childTnLst>
                                    <p:set>
                                      <p:cBhvr>
                                        <p:cTn id="44" dur="1" fill="hold">
                                          <p:stCondLst>
                                            <p:cond delay="0"/>
                                          </p:stCondLst>
                                        </p:cTn>
                                        <p:tgtEl>
                                          <p:spTgt spid="7"/>
                                        </p:tgtEl>
                                        <p:attrNameLst>
                                          <p:attrName>style.visibility</p:attrName>
                                        </p:attrNameLst>
                                      </p:cBhvr>
                                      <p:to>
                                        <p:strVal val="visible"/>
                                      </p:to>
                                    </p:set>
                                    <p:anim calcmode="lin" valueType="num">
                                      <p:cBhvr>
                                        <p:cTn id="45" dur="500" fill="hold"/>
                                        <p:tgtEl>
                                          <p:spTgt spid="7"/>
                                        </p:tgtEl>
                                        <p:attrNameLst>
                                          <p:attrName>ppt_w</p:attrName>
                                        </p:attrNameLst>
                                      </p:cBhvr>
                                      <p:tavLst>
                                        <p:tav tm="0">
                                          <p:val>
                                            <p:fltVal val="0"/>
                                          </p:val>
                                        </p:tav>
                                        <p:tav tm="100000">
                                          <p:val>
                                            <p:strVal val="#ppt_w"/>
                                          </p:val>
                                        </p:tav>
                                      </p:tavLst>
                                    </p:anim>
                                    <p:anim calcmode="lin" valueType="num">
                                      <p:cBhvr>
                                        <p:cTn id="46" dur="500" fill="hold"/>
                                        <p:tgtEl>
                                          <p:spTgt spid="7"/>
                                        </p:tgtEl>
                                        <p:attrNameLst>
                                          <p:attrName>ppt_h</p:attrName>
                                        </p:attrNameLst>
                                      </p:cBhvr>
                                      <p:tavLst>
                                        <p:tav tm="0">
                                          <p:val>
                                            <p:fltVal val="0"/>
                                          </p:val>
                                        </p:tav>
                                        <p:tav tm="100000">
                                          <p:val>
                                            <p:strVal val="#ppt_h"/>
                                          </p:val>
                                        </p:tav>
                                      </p:tavLst>
                                    </p:anim>
                                    <p:animEffect transition="in" filter="fade">
                                      <p:cBhvr>
                                        <p:cTn id="47" dur="500"/>
                                        <p:tgtEl>
                                          <p:spTgt spid="7"/>
                                        </p:tgtEl>
                                      </p:cBhvr>
                                    </p:animEffect>
                                  </p:childTnLst>
                                </p:cTn>
                              </p:par>
                              <p:par>
                                <p:cTn id="48" presetID="53" presetClass="entr" presetSubtype="16" fill="hold" grpId="0" nodeType="withEffect">
                                  <p:stCondLst>
                                    <p:cond delay="0"/>
                                  </p:stCondLst>
                                  <p:childTnLst>
                                    <p:set>
                                      <p:cBhvr>
                                        <p:cTn id="49" dur="1" fill="hold">
                                          <p:stCondLst>
                                            <p:cond delay="0"/>
                                          </p:stCondLst>
                                        </p:cTn>
                                        <p:tgtEl>
                                          <p:spTgt spid="8"/>
                                        </p:tgtEl>
                                        <p:attrNameLst>
                                          <p:attrName>style.visibility</p:attrName>
                                        </p:attrNameLst>
                                      </p:cBhvr>
                                      <p:to>
                                        <p:strVal val="visible"/>
                                      </p:to>
                                    </p:set>
                                    <p:anim calcmode="lin" valueType="num">
                                      <p:cBhvr>
                                        <p:cTn id="50" dur="500" fill="hold"/>
                                        <p:tgtEl>
                                          <p:spTgt spid="8"/>
                                        </p:tgtEl>
                                        <p:attrNameLst>
                                          <p:attrName>ppt_w</p:attrName>
                                        </p:attrNameLst>
                                      </p:cBhvr>
                                      <p:tavLst>
                                        <p:tav tm="0">
                                          <p:val>
                                            <p:fltVal val="0"/>
                                          </p:val>
                                        </p:tav>
                                        <p:tav tm="100000">
                                          <p:val>
                                            <p:strVal val="#ppt_w"/>
                                          </p:val>
                                        </p:tav>
                                      </p:tavLst>
                                    </p:anim>
                                    <p:anim calcmode="lin" valueType="num">
                                      <p:cBhvr>
                                        <p:cTn id="51" dur="500" fill="hold"/>
                                        <p:tgtEl>
                                          <p:spTgt spid="8"/>
                                        </p:tgtEl>
                                        <p:attrNameLst>
                                          <p:attrName>ppt_h</p:attrName>
                                        </p:attrNameLst>
                                      </p:cBhvr>
                                      <p:tavLst>
                                        <p:tav tm="0">
                                          <p:val>
                                            <p:fltVal val="0"/>
                                          </p:val>
                                        </p:tav>
                                        <p:tav tm="100000">
                                          <p:val>
                                            <p:strVal val="#ppt_h"/>
                                          </p:val>
                                        </p:tav>
                                      </p:tavLst>
                                    </p:anim>
                                    <p:animEffect transition="in" filter="fade">
                                      <p:cBhvr>
                                        <p:cTn id="52" dur="500"/>
                                        <p:tgtEl>
                                          <p:spTgt spid="8"/>
                                        </p:tgtEl>
                                      </p:cBhvr>
                                    </p:animEffect>
                                  </p:childTnLst>
                                </p:cTn>
                              </p:par>
                            </p:childTnLst>
                          </p:cTn>
                        </p:par>
                      </p:childTnLst>
                    </p:cTn>
                  </p:par>
                  <p:par>
                    <p:cTn id="53" fill="hold">
                      <p:stCondLst>
                        <p:cond delay="indefinite"/>
                      </p:stCondLst>
                      <p:childTnLst>
                        <p:par>
                          <p:cTn id="54" fill="hold">
                            <p:stCondLst>
                              <p:cond delay="0"/>
                            </p:stCondLst>
                            <p:childTnLst>
                              <p:par>
                                <p:cTn id="55" presetID="53" presetClass="entr" presetSubtype="16" fill="hold" grpId="0" nodeType="clickEffect">
                                  <p:stCondLst>
                                    <p:cond delay="0"/>
                                  </p:stCondLst>
                                  <p:childTnLst>
                                    <p:set>
                                      <p:cBhvr>
                                        <p:cTn id="56" dur="1" fill="hold">
                                          <p:stCondLst>
                                            <p:cond delay="0"/>
                                          </p:stCondLst>
                                        </p:cTn>
                                        <p:tgtEl>
                                          <p:spTgt spid="9"/>
                                        </p:tgtEl>
                                        <p:attrNameLst>
                                          <p:attrName>style.visibility</p:attrName>
                                        </p:attrNameLst>
                                      </p:cBhvr>
                                      <p:to>
                                        <p:strVal val="visible"/>
                                      </p:to>
                                    </p:set>
                                    <p:anim calcmode="lin" valueType="num">
                                      <p:cBhvr>
                                        <p:cTn id="57" dur="500" fill="hold"/>
                                        <p:tgtEl>
                                          <p:spTgt spid="9"/>
                                        </p:tgtEl>
                                        <p:attrNameLst>
                                          <p:attrName>ppt_w</p:attrName>
                                        </p:attrNameLst>
                                      </p:cBhvr>
                                      <p:tavLst>
                                        <p:tav tm="0">
                                          <p:val>
                                            <p:fltVal val="0"/>
                                          </p:val>
                                        </p:tav>
                                        <p:tav tm="100000">
                                          <p:val>
                                            <p:strVal val="#ppt_w"/>
                                          </p:val>
                                        </p:tav>
                                      </p:tavLst>
                                    </p:anim>
                                    <p:anim calcmode="lin" valueType="num">
                                      <p:cBhvr>
                                        <p:cTn id="58" dur="500" fill="hold"/>
                                        <p:tgtEl>
                                          <p:spTgt spid="9"/>
                                        </p:tgtEl>
                                        <p:attrNameLst>
                                          <p:attrName>ppt_h</p:attrName>
                                        </p:attrNameLst>
                                      </p:cBhvr>
                                      <p:tavLst>
                                        <p:tav tm="0">
                                          <p:val>
                                            <p:fltVal val="0"/>
                                          </p:val>
                                        </p:tav>
                                        <p:tav tm="100000">
                                          <p:val>
                                            <p:strVal val="#ppt_h"/>
                                          </p:val>
                                        </p:tav>
                                      </p:tavLst>
                                    </p:anim>
                                    <p:animEffect transition="in" filter="fade">
                                      <p:cBhvr>
                                        <p:cTn id="59" dur="500"/>
                                        <p:tgtEl>
                                          <p:spTgt spid="9"/>
                                        </p:tgtEl>
                                      </p:cBhvr>
                                    </p:animEffect>
                                  </p:childTnLst>
                                </p:cTn>
                              </p:par>
                            </p:childTnLst>
                          </p:cTn>
                        </p:par>
                      </p:childTnLst>
                    </p:cTn>
                  </p:par>
                  <p:par>
                    <p:cTn id="60" fill="hold">
                      <p:stCondLst>
                        <p:cond delay="indefinite"/>
                      </p:stCondLst>
                      <p:childTnLst>
                        <p:par>
                          <p:cTn id="61" fill="hold">
                            <p:stCondLst>
                              <p:cond delay="0"/>
                            </p:stCondLst>
                            <p:childTnLst>
                              <p:par>
                                <p:cTn id="62" presetID="53" presetClass="entr" presetSubtype="16" fill="hold" nodeType="clickEffect">
                                  <p:stCondLst>
                                    <p:cond delay="0"/>
                                  </p:stCondLst>
                                  <p:childTnLst>
                                    <p:set>
                                      <p:cBhvr>
                                        <p:cTn id="63" dur="1" fill="hold">
                                          <p:stCondLst>
                                            <p:cond delay="0"/>
                                          </p:stCondLst>
                                        </p:cTn>
                                        <p:tgtEl>
                                          <p:spTgt spid="10"/>
                                        </p:tgtEl>
                                        <p:attrNameLst>
                                          <p:attrName>style.visibility</p:attrName>
                                        </p:attrNameLst>
                                      </p:cBhvr>
                                      <p:to>
                                        <p:strVal val="visible"/>
                                      </p:to>
                                    </p:set>
                                    <p:anim calcmode="lin" valueType="num">
                                      <p:cBhvr>
                                        <p:cTn id="64" dur="500" fill="hold"/>
                                        <p:tgtEl>
                                          <p:spTgt spid="10"/>
                                        </p:tgtEl>
                                        <p:attrNameLst>
                                          <p:attrName>ppt_w</p:attrName>
                                        </p:attrNameLst>
                                      </p:cBhvr>
                                      <p:tavLst>
                                        <p:tav tm="0">
                                          <p:val>
                                            <p:fltVal val="0"/>
                                          </p:val>
                                        </p:tav>
                                        <p:tav tm="100000">
                                          <p:val>
                                            <p:strVal val="#ppt_w"/>
                                          </p:val>
                                        </p:tav>
                                      </p:tavLst>
                                    </p:anim>
                                    <p:anim calcmode="lin" valueType="num">
                                      <p:cBhvr>
                                        <p:cTn id="65" dur="500" fill="hold"/>
                                        <p:tgtEl>
                                          <p:spTgt spid="10"/>
                                        </p:tgtEl>
                                        <p:attrNameLst>
                                          <p:attrName>ppt_h</p:attrName>
                                        </p:attrNameLst>
                                      </p:cBhvr>
                                      <p:tavLst>
                                        <p:tav tm="0">
                                          <p:val>
                                            <p:fltVal val="0"/>
                                          </p:val>
                                        </p:tav>
                                        <p:tav tm="100000">
                                          <p:val>
                                            <p:strVal val="#ppt_h"/>
                                          </p:val>
                                        </p:tav>
                                      </p:tavLst>
                                    </p:anim>
                                    <p:animEffect transition="in" filter="fade">
                                      <p:cBhvr>
                                        <p:cTn id="66" dur="500"/>
                                        <p:tgtEl>
                                          <p:spTgt spid="10"/>
                                        </p:tgtEl>
                                      </p:cBhvr>
                                    </p:animEffect>
                                  </p:childTnLst>
                                </p:cTn>
                              </p:par>
                              <p:par>
                                <p:cTn id="67" presetID="53" presetClass="entr" presetSubtype="16" fill="hold" grpId="0" nodeType="withEffect">
                                  <p:stCondLst>
                                    <p:cond delay="0"/>
                                  </p:stCondLst>
                                  <p:childTnLst>
                                    <p:set>
                                      <p:cBhvr>
                                        <p:cTn id="68" dur="1" fill="hold">
                                          <p:stCondLst>
                                            <p:cond delay="0"/>
                                          </p:stCondLst>
                                        </p:cTn>
                                        <p:tgtEl>
                                          <p:spTgt spid="11"/>
                                        </p:tgtEl>
                                        <p:attrNameLst>
                                          <p:attrName>style.visibility</p:attrName>
                                        </p:attrNameLst>
                                      </p:cBhvr>
                                      <p:to>
                                        <p:strVal val="visible"/>
                                      </p:to>
                                    </p:set>
                                    <p:anim calcmode="lin" valueType="num">
                                      <p:cBhvr>
                                        <p:cTn id="69" dur="500" fill="hold"/>
                                        <p:tgtEl>
                                          <p:spTgt spid="11"/>
                                        </p:tgtEl>
                                        <p:attrNameLst>
                                          <p:attrName>ppt_w</p:attrName>
                                        </p:attrNameLst>
                                      </p:cBhvr>
                                      <p:tavLst>
                                        <p:tav tm="0">
                                          <p:val>
                                            <p:fltVal val="0"/>
                                          </p:val>
                                        </p:tav>
                                        <p:tav tm="100000">
                                          <p:val>
                                            <p:strVal val="#ppt_w"/>
                                          </p:val>
                                        </p:tav>
                                      </p:tavLst>
                                    </p:anim>
                                    <p:anim calcmode="lin" valueType="num">
                                      <p:cBhvr>
                                        <p:cTn id="70" dur="500" fill="hold"/>
                                        <p:tgtEl>
                                          <p:spTgt spid="11"/>
                                        </p:tgtEl>
                                        <p:attrNameLst>
                                          <p:attrName>ppt_h</p:attrName>
                                        </p:attrNameLst>
                                      </p:cBhvr>
                                      <p:tavLst>
                                        <p:tav tm="0">
                                          <p:val>
                                            <p:fltVal val="0"/>
                                          </p:val>
                                        </p:tav>
                                        <p:tav tm="100000">
                                          <p:val>
                                            <p:strVal val="#ppt_h"/>
                                          </p:val>
                                        </p:tav>
                                      </p:tavLst>
                                    </p:anim>
                                    <p:animEffect transition="in" filter="fade">
                                      <p:cBhvr>
                                        <p:cTn id="71" dur="500"/>
                                        <p:tgtEl>
                                          <p:spTgt spid="11"/>
                                        </p:tgtEl>
                                      </p:cBhvr>
                                    </p:animEffect>
                                  </p:childTnLst>
                                </p:cTn>
                              </p:par>
                            </p:childTnLst>
                          </p:cTn>
                        </p:par>
                      </p:childTnLst>
                    </p:cTn>
                  </p:par>
                  <p:par>
                    <p:cTn id="72" fill="hold">
                      <p:stCondLst>
                        <p:cond delay="indefinite"/>
                      </p:stCondLst>
                      <p:childTnLst>
                        <p:par>
                          <p:cTn id="73" fill="hold">
                            <p:stCondLst>
                              <p:cond delay="0"/>
                            </p:stCondLst>
                            <p:childTnLst>
                              <p:par>
                                <p:cTn id="74" presetID="53" presetClass="entr" presetSubtype="16" fill="hold" grpId="0" nodeType="clickEffect">
                                  <p:stCondLst>
                                    <p:cond delay="0"/>
                                  </p:stCondLst>
                                  <p:childTnLst>
                                    <p:set>
                                      <p:cBhvr>
                                        <p:cTn id="75" dur="1" fill="hold">
                                          <p:stCondLst>
                                            <p:cond delay="0"/>
                                          </p:stCondLst>
                                        </p:cTn>
                                        <p:tgtEl>
                                          <p:spTgt spid="12"/>
                                        </p:tgtEl>
                                        <p:attrNameLst>
                                          <p:attrName>style.visibility</p:attrName>
                                        </p:attrNameLst>
                                      </p:cBhvr>
                                      <p:to>
                                        <p:strVal val="visible"/>
                                      </p:to>
                                    </p:set>
                                    <p:anim calcmode="lin" valueType="num">
                                      <p:cBhvr>
                                        <p:cTn id="76" dur="500" fill="hold"/>
                                        <p:tgtEl>
                                          <p:spTgt spid="12"/>
                                        </p:tgtEl>
                                        <p:attrNameLst>
                                          <p:attrName>ppt_w</p:attrName>
                                        </p:attrNameLst>
                                      </p:cBhvr>
                                      <p:tavLst>
                                        <p:tav tm="0">
                                          <p:val>
                                            <p:fltVal val="0"/>
                                          </p:val>
                                        </p:tav>
                                        <p:tav tm="100000">
                                          <p:val>
                                            <p:strVal val="#ppt_w"/>
                                          </p:val>
                                        </p:tav>
                                      </p:tavLst>
                                    </p:anim>
                                    <p:anim calcmode="lin" valueType="num">
                                      <p:cBhvr>
                                        <p:cTn id="77" dur="500" fill="hold"/>
                                        <p:tgtEl>
                                          <p:spTgt spid="12"/>
                                        </p:tgtEl>
                                        <p:attrNameLst>
                                          <p:attrName>ppt_h</p:attrName>
                                        </p:attrNameLst>
                                      </p:cBhvr>
                                      <p:tavLst>
                                        <p:tav tm="0">
                                          <p:val>
                                            <p:fltVal val="0"/>
                                          </p:val>
                                        </p:tav>
                                        <p:tav tm="100000">
                                          <p:val>
                                            <p:strVal val="#ppt_h"/>
                                          </p:val>
                                        </p:tav>
                                      </p:tavLst>
                                    </p:anim>
                                    <p:animEffect transition="in" filter="fade">
                                      <p:cBhvr>
                                        <p:cTn id="78" dur="500"/>
                                        <p:tgtEl>
                                          <p:spTgt spid="12"/>
                                        </p:tgtEl>
                                      </p:cBhvr>
                                    </p:animEffect>
                                  </p:childTnLst>
                                </p:cTn>
                              </p:par>
                            </p:childTnLst>
                          </p:cTn>
                        </p:par>
                      </p:childTnLst>
                    </p:cTn>
                  </p:par>
                  <p:par>
                    <p:cTn id="79" fill="hold">
                      <p:stCondLst>
                        <p:cond delay="indefinite"/>
                      </p:stCondLst>
                      <p:childTnLst>
                        <p:par>
                          <p:cTn id="80" fill="hold">
                            <p:stCondLst>
                              <p:cond delay="0"/>
                            </p:stCondLst>
                            <p:childTnLst>
                              <p:par>
                                <p:cTn id="81" presetID="53" presetClass="entr" presetSubtype="16" fill="hold" grpId="0" nodeType="clickEffect">
                                  <p:stCondLst>
                                    <p:cond delay="0"/>
                                  </p:stCondLst>
                                  <p:childTnLst>
                                    <p:set>
                                      <p:cBhvr>
                                        <p:cTn id="82" dur="1" fill="hold">
                                          <p:stCondLst>
                                            <p:cond delay="0"/>
                                          </p:stCondLst>
                                        </p:cTn>
                                        <p:tgtEl>
                                          <p:spTgt spid="13"/>
                                        </p:tgtEl>
                                        <p:attrNameLst>
                                          <p:attrName>style.visibility</p:attrName>
                                        </p:attrNameLst>
                                      </p:cBhvr>
                                      <p:to>
                                        <p:strVal val="visible"/>
                                      </p:to>
                                    </p:set>
                                    <p:anim calcmode="lin" valueType="num">
                                      <p:cBhvr>
                                        <p:cTn id="83" dur="500" fill="hold"/>
                                        <p:tgtEl>
                                          <p:spTgt spid="13"/>
                                        </p:tgtEl>
                                        <p:attrNameLst>
                                          <p:attrName>ppt_w</p:attrName>
                                        </p:attrNameLst>
                                      </p:cBhvr>
                                      <p:tavLst>
                                        <p:tav tm="0">
                                          <p:val>
                                            <p:fltVal val="0"/>
                                          </p:val>
                                        </p:tav>
                                        <p:tav tm="100000">
                                          <p:val>
                                            <p:strVal val="#ppt_w"/>
                                          </p:val>
                                        </p:tav>
                                      </p:tavLst>
                                    </p:anim>
                                    <p:anim calcmode="lin" valueType="num">
                                      <p:cBhvr>
                                        <p:cTn id="84" dur="500" fill="hold"/>
                                        <p:tgtEl>
                                          <p:spTgt spid="13"/>
                                        </p:tgtEl>
                                        <p:attrNameLst>
                                          <p:attrName>ppt_h</p:attrName>
                                        </p:attrNameLst>
                                      </p:cBhvr>
                                      <p:tavLst>
                                        <p:tav tm="0">
                                          <p:val>
                                            <p:fltVal val="0"/>
                                          </p:val>
                                        </p:tav>
                                        <p:tav tm="100000">
                                          <p:val>
                                            <p:strVal val="#ppt_h"/>
                                          </p:val>
                                        </p:tav>
                                      </p:tavLst>
                                    </p:anim>
                                    <p:animEffect transition="in" filter="fade">
                                      <p:cBhvr>
                                        <p:cTn id="8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5" grpId="0" animBg="1"/>
      <p:bldP spid="6" grpId="0" animBg="1"/>
      <p:bldP spid="8" grpId="0" animBg="1"/>
      <p:bldP spid="9" grpId="0" animBg="1"/>
      <p:bldP spid="11" grpId="0" animBg="1"/>
      <p:bldP spid="12" grpId="0" animBg="1"/>
      <p:bldP spid="13"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110</TotalTime>
  <Words>2654</Words>
  <Application>Microsoft Office PowerPoint</Application>
  <PresentationFormat>Custom</PresentationFormat>
  <Paragraphs>288</Paragraphs>
  <Slides>18</Slides>
  <Notes>9</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18</vt:i4>
      </vt:variant>
    </vt:vector>
  </HeadingPairs>
  <TitlesOfParts>
    <vt:vector size="27" baseType="lpstr">
      <vt:lpstr>Public Sans</vt:lpstr>
      <vt:lpstr>Syne Bold</vt:lpstr>
      <vt:lpstr>ZapfHumnst BT</vt:lpstr>
      <vt:lpstr>Adiro</vt:lpstr>
      <vt:lpstr>Times New Roman</vt:lpstr>
      <vt:lpstr>Arial</vt:lpstr>
      <vt:lpstr>Overpass Light</vt:lpstr>
      <vt:lpstr>Playfair Display Semi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Adv. DrPBR</dc:creator>
  <cp:lastModifiedBy>Adv. DrPBR</cp:lastModifiedBy>
  <cp:revision>27</cp:revision>
  <dcterms:created xsi:type="dcterms:W3CDTF">2025-09-22T06:22:49Z</dcterms:created>
  <dcterms:modified xsi:type="dcterms:W3CDTF">2025-10-08T07:59:24Z</dcterms:modified>
</cp:coreProperties>
</file>